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ko-KR"/>
    </a:defPPr>
    <a:lvl1pPr algn="l" marL="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1pPr>
    <a:lvl2pPr algn="l" marL="4572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2pPr>
    <a:lvl3pPr algn="l" marL="9144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3pPr>
    <a:lvl4pPr algn="l" marL="13716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4pPr>
    <a:lvl5pPr algn="l" marL="18288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5pPr>
    <a:lvl6pPr algn="l" marL="22860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6pPr>
    <a:lvl7pPr algn="l" marL="27432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7pPr>
    <a:lvl8pPr algn="l" marL="32004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8pPr>
    <a:lvl9pPr algn="l" marL="3657600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6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4" Type="http://schemas.openxmlformats.org/officeDocument/2006/relationships/slide" Target="slides/slide3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6" Type="http://schemas.openxmlformats.org/officeDocument/2006/relationships/slide" Target="slides/slide5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7" Type="http://schemas.openxmlformats.org/officeDocument/2006/relationships/slide" Target="slides/slide6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70" Type="http://schemas.openxmlformats.org/officeDocument/2006/relationships/tableStyles" Target="tableStyles.xml"/><Relationship Id="rId71" Type="http://schemas.openxmlformats.org/officeDocument/2006/relationships/theme" Target="theme/theme1.xml"/><Relationship Id="rId69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ctr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_shape2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>
            <a:lvl1pPr algn="ctr" marL="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algn="ctr" marL="0" indent="0" lvl="0">
              <a:buNone/>
            </a:pPr>
            <a:r>
              <a:rPr altLang="ko-KR">
                <a:solidFill>
                  <a:schemeClr val="tx1">
                    <a:alpha val="100000"/>
                    <a:tint val="75000"/>
                  </a:schemeClr>
                </a:solidFill>
              </a:rPr>
              <a:t>마스터 부제목 스타일 편집</a:t>
            </a:r>
            <a:endParaRPr>
              <a:solidFill>
                <a:schemeClr val="tx1">
                  <a:alpha val="100000"/>
                  <a:tint val="75000"/>
                </a:schemeClr>
              </a:solidFill>
            </a:endParaRPr>
          </a:p>
        </p:txBody>
      </p:sp>
      <p:sp>
        <p:nvSpPr>
          <p:cNvPr id="5" name="layout1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1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1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0_shape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 anchor="t" vert="eaVer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10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10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10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/>
          <p:nvPr>
            <p:ph type="title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lIns="90000" tIns="46800" rIns="90000" bIns="46800" anchor="t" vert="eaVert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1_shape2"/>
          <p:cNvSpPr txBox="1"/>
          <p:nvPr>
            <p:ph type="body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lIns="90000" tIns="46800" rIns="90000" bIns="46800" anchor="t" vert="eaVer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11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11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11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2_shape2"/>
          <p:cNvSpPr txBox="1"/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2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2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2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lIns="90000" tIns="46800" rIns="90000" bIns="46800" anchor="t"/>
          <a:lstStyle>
            <a:lvl1pPr algn="l">
              <a:defRPr sz="4000" b="1"/>
            </a:lvl1pPr>
          </a:lstStyle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3_shape2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000"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5" name="layout3_shape3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3_shape4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3_shape5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4_shape2"/>
          <p:cNvSpPr txBox="1"/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4_shape3"/>
          <p:cNvSpPr txBox="1"/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6" name="layout4_shape4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4_shape5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8" name="layout4_shape6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/>
            </a:lvl1pPr>
          </a:lstStyle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5_shape2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5" name="layout5_shape3"/>
          <p:cNvSpPr txBox="1"/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6" name="layout5_shape4"/>
          <p:cNvSpPr txBox="1"/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7" name="layout5_shape5"/>
          <p:cNvSpPr txBox="1"/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8" name="layout5_shape6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9" name="layout5_shape7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10" name="layout5_shape8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6_shape2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5" name="layout6_shape3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6" name="layout6_shape4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4" name="layout7_shape2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5" name="layout7_shape3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l">
              <a:defRPr sz="2000" b="1"/>
            </a:lvl1pPr>
          </a:lstStyle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8_shape2"/>
          <p:cNvSpPr txBox="1"/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indent="0" lvl="0">
              <a:buFont typeface="Arial" pitchFamily="2" charset="2"/>
              <a:buChar char="▪"/>
            </a:pPr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8_shape3"/>
          <p:cNvSpPr txBox="1"/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6" name="layout8_shape4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8_shape5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8" name="layout8_shape6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l">
              <a:defRPr sz="2000" b="1"/>
            </a:lvl1pPr>
          </a:lstStyle>
          <a:p>
            <a:pPr/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9_shape2"/>
          <p:cNvSpPr/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/>
          </a:p>
        </p:txBody>
      </p:sp>
      <p:sp>
        <p:nvSpPr>
          <p:cNvPr id="5" name="layout9_shape3"/>
          <p:cNvSpPr txBox="1"/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6" name="layout9_shape4"/>
          <p:cNvSpPr txBox="1"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7" name="layout9_shape5"/>
          <p:cNvSpPr txBox="1"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/>
            <a:endParaRPr/>
          </a:p>
        </p:txBody>
      </p:sp>
      <p:sp>
        <p:nvSpPr>
          <p:cNvPr id="8" name="layout9_shape6"/>
          <p:cNvSpPr txBox="1"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ctr"/>
          <a:lstStyle/>
          <a:p>
            <a:pPr/>
            <a:r>
              <a:rPr altLang="ko-KR"/>
              <a:t>마스터 제목 스타일 편집</a:t>
            </a:r>
          </a:p>
        </p:txBody>
      </p:sp>
      <p:sp>
        <p:nvSpPr>
          <p:cNvPr id="4" name="master_shape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</a:p>
        </p:txBody>
      </p:sp>
      <p:sp>
        <p:nvSpPr>
          <p:cNvPr id="5" name="master_shape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ctr"/>
          <a:lstStyle/>
          <a:p>
            <a:pPr/>
            <a:endParaRPr lang="ko-KR" altLang="en-US"/>
          </a:p>
        </p:txBody>
      </p:sp>
      <p:sp>
        <p:nvSpPr>
          <p:cNvPr id="6" name="master_shape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ctr"/>
          <a:lstStyle/>
          <a:p>
            <a:pPr/>
            <a:endParaRPr lang="ko-KR" altLang="en-US"/>
          </a:p>
        </p:txBody>
      </p:sp>
      <p:sp>
        <p:nvSpPr>
          <p:cNvPr id="7" name="master_shape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1440" tIns="45720" rIns="91440" bIns="45720" anchor="ctr"/>
          <a:lstStyle/>
          <a:p>
            <a:pPr algn="r"/>
            <a:endParaRPr lang="ko-KR" altLang="en-US"/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914400">
        <a:spcBef>
          <a:spcPct val="0"/>
        </a:spcBef>
        <a:buNone/>
        <a:defRPr sz="4400">
          <a:solidFill>
            <a:schemeClr val="tx1">
              <a:alpha val="100000"/>
            </a:schemeClr>
          </a:solidFill>
          <a:latin typeface="+mj-ea"/>
          <a:ea typeface="+mj-ea"/>
        </a:defRPr>
      </a:lvl1pPr>
    </p:titleStyle>
    <p:bodyStyle>
      <a:lvl1pPr algn="l" marL="0" indent="0" defTabSz="914400">
        <a:spcBef>
          <a:spcPct val="20000"/>
        </a:spcBef>
        <a:buFont typeface="Arial" pitchFamily="2" charset="2"/>
        <a:buChar char="•"/>
        <a:defRPr sz="3200">
          <a:solidFill>
            <a:schemeClr val="tx1">
              <a:alpha val="100000"/>
            </a:schemeClr>
          </a:solidFill>
          <a:latin typeface="+mn-ea"/>
          <a:ea typeface="+mn-ea"/>
        </a:defRPr>
      </a:lvl1pPr>
      <a:lvl2pPr algn="l" marL="742950" indent="-285750" defTabSz="914400">
        <a:spcBef>
          <a:spcPct val="20000"/>
        </a:spcBef>
        <a:buFont typeface="Arial" pitchFamily="2" charset="2"/>
        <a:buChar char="–"/>
        <a:defRPr sz="2800">
          <a:solidFill>
            <a:schemeClr val="tx1">
              <a:alpha val="100000"/>
            </a:schemeClr>
          </a:solidFill>
          <a:latin typeface="+mn-ea"/>
          <a:ea typeface="+mn-ea"/>
        </a:defRPr>
      </a:lvl2pPr>
      <a:lvl3pPr algn="l" marL="1143000" indent="-228600" defTabSz="914400">
        <a:spcBef>
          <a:spcPct val="20000"/>
        </a:spcBef>
        <a:buFont typeface="Arial" pitchFamily="2" charset="2"/>
        <a:buChar char="•"/>
        <a:defRPr sz="2400">
          <a:solidFill>
            <a:schemeClr val="tx1">
              <a:alpha val="100000"/>
            </a:schemeClr>
          </a:solidFill>
          <a:latin typeface="+mn-ea"/>
          <a:ea typeface="+mn-ea"/>
        </a:defRPr>
      </a:lvl3pPr>
      <a:lvl4pPr algn="l" marL="1600200" indent="-228600" defTabSz="914400">
        <a:spcBef>
          <a:spcPct val="20000"/>
        </a:spcBef>
        <a:buFont typeface="Arial" pitchFamily="2" charset="2"/>
        <a:buChar char="–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4pPr>
      <a:lvl5pPr algn="l" marL="2057400" indent="-228600" defTabSz="914400">
        <a:spcBef>
          <a:spcPct val="20000"/>
        </a:spcBef>
        <a:buFont typeface="Arial" pitchFamily="2" charset="2"/>
        <a:buChar char="»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5pPr>
      <a:lvl6pPr algn="l" marL="2514600" indent="-228600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6pPr>
      <a:lvl7pPr algn="l" marL="2971800" indent="-228600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7pPr>
      <a:lvl8pPr algn="l" marL="3429000" indent="-228600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8pPr>
      <a:lvl9pPr algn="l" marL="3886200" indent="-228600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9pPr>
    </p:bodyStyle>
    <p:otherStyle>
      <a:lvl1pPr algn="l" marL="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1pPr>
      <a:lvl2pPr algn="l" marL="4572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2pPr>
      <a:lvl3pPr algn="l" marL="9144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3pPr>
      <a:lvl4pPr algn="l" marL="13716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4pPr>
      <a:lvl5pPr algn="l" marL="18288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5pPr>
      <a:lvl6pPr algn="l" marL="22860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6pPr>
      <a:lvl7pPr algn="l" marL="27432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7pPr>
      <a:lvl8pPr algn="l" marL="32004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8pPr>
      <a:lvl9pPr algn="l" marL="3657600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3" Type="http://schemas.openxmlformats.org/officeDocument/2006/relationships/image" Target="../media/4ef59963-2f25-4d1e-a03b-81a966513525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9ac4f4ea-eb59-4915-a0bf-71de393aa96e.png"/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3" Type="http://schemas.openxmlformats.org/officeDocument/2006/relationships/image" Target="../media/489e2a37-69ec-4a24-aed4-1cd8470cbe6c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d0df7bef-b4ae-4865-abab-d3c0e062f7fe.png"/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4" Type="http://schemas.openxmlformats.org/officeDocument/2006/relationships/image" Target="../media/0ee55cb9-e351-4dee-88a7-489c729aeaa8.png"/><Relationship Id="rId2" Type="http://schemas.openxmlformats.org/officeDocument/2006/relationships/image" Target="../media/8f9da7ba-117a-475b-b159-390cd9f7a4b8.png"/><Relationship Id="rId5" Type="http://schemas.openxmlformats.org/officeDocument/2006/relationships/image" Target="../media/aa644aa7-30e0-4b48-8904-f58cfe082623.png"/><Relationship Id="rId3" Type="http://schemas.openxmlformats.org/officeDocument/2006/relationships/image" Target="../media/c7695d56-4982-42e3-9552-fc8b1d9d7016.png"/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4" Type="http://schemas.openxmlformats.org/officeDocument/2006/relationships/image" Target="../media/1d3e4ac2-48c4-465f-9df7-a0e76c9d47d8.png"/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61c2ea6-61ac-464a-af36-ffa5a11706a4.png"/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3" Type="http://schemas.openxmlformats.org/officeDocument/2006/relationships/image" Target="../media/86e04da9-2b72-4a1b-8526-84e857338a61.pn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da40dc43-cbe6-42a1-91e8-86bbf10c162b.png"/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3" Type="http://schemas.openxmlformats.org/officeDocument/2006/relationships/image" Target="../media/801ed43b-b6a8-4c28-b9c6-e9712a33d8bb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3" Type="http://schemas.openxmlformats.org/officeDocument/2006/relationships/image" Target="../media/806a3caf-43ce-4403-b7bd-d0c2c9445702.jpe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b06311b2-3f2f-4213-a981-fe52d4248085.jpeg"/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3" Type="http://schemas.openxmlformats.org/officeDocument/2006/relationships/image" Target="../media/36350402-8e31-49fc-bac7-d6c865bcc0b7.pn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96e618c3-28f3-4e21-9f10-75269820a346.png"/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4" Type="http://schemas.openxmlformats.org/officeDocument/2006/relationships/image" Target="../media/20961339-c41c-4211-9a64-822f019b0246.png"/><Relationship Id="rId3" Type="http://schemas.openxmlformats.org/officeDocument/2006/relationships/image" Target="../media/44004393-eb34-46b4-8479-149e9f22d6f2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4" Type="http://schemas.openxmlformats.org/officeDocument/2006/relationships/image" Target="../media/0fda30a6-badb-4ea1-aca9-be3d543d3d81.png"/><Relationship Id="rId3" Type="http://schemas.openxmlformats.org/officeDocument/2006/relationships/image" Target="../media/58079f19-7d74-4aa8-a5f2-cf17d2b6a1e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3" Type="http://schemas.openxmlformats.org/officeDocument/2006/relationships/image" Target="../media/0824506b-9cc7-4ec7-ae0c-f93aad837a4e.png"/><Relationship Id="rId4" Type="http://schemas.openxmlformats.org/officeDocument/2006/relationships/image" Target="../media/2bc28abe-5224-4af2-9e60-d48df21b1ae1.png"/><Relationship Id="rId5" Type="http://schemas.openxmlformats.org/officeDocument/2006/relationships/image" Target="../media/35aca9a3-ab83-4e76-8ebc-71d3dd6cb70e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3" Type="http://schemas.openxmlformats.org/officeDocument/2006/relationships/image" Target="../media/5b0ca196-5082-484c-a235-0e4f737c1f0e.png"/><Relationship Id="rId5" Type="http://schemas.openxmlformats.org/officeDocument/2006/relationships/image" Target="../media/5c1ff530-0cb9-45cc-acce-f6fc4a7764a6.png"/><Relationship Id="rId6" Type="http://schemas.openxmlformats.org/officeDocument/2006/relationships/image" Target="../media/69f6859b-436c-4646-a2e8-2ec2db2cf942.png"/><Relationship Id="rId4" Type="http://schemas.openxmlformats.org/officeDocument/2006/relationships/image" Target="../media/8ec7a85f-8c09-4d94-b672-18f6a9a155f2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5" Type="http://schemas.openxmlformats.org/officeDocument/2006/relationships/image" Target="../media/1acd4552-0458-4dd4-97cf-ff284581bd75.png"/><Relationship Id="rId3" Type="http://schemas.openxmlformats.org/officeDocument/2006/relationships/image" Target="../media/6ab93ec1-f0dd-4185-8ecb-055b0e1ccfdb.png"/><Relationship Id="rId6" Type="http://schemas.openxmlformats.org/officeDocument/2006/relationships/image" Target="../media/712acef9-bbd1-4808-8409-c70c174407cc.pn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cc0e9b0c-3480-4cb8-a84d-0ab9a9989b03.png"/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3" Type="http://schemas.openxmlformats.org/officeDocument/2006/relationships/image" Target="../media/01a6c8ec-a0ad-4146-bc42-b0b72257e712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a462b658-5c3b-4ae5-b550-bd0493183017.png"/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4" Type="http://schemas.openxmlformats.org/officeDocument/2006/relationships/image" Target="../media/18421ce0-7683-45dd-91a5-c118948254e4.png"/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ef9c3492-8aa6-484c-b205-ad6fa487c655.png"/><Relationship Id="rId1" Type="http://schemas.openxmlformats.org/officeDocument/2006/relationships/slideLayout" Target="../slideLayouts/slideLayout7.xml"/></Relationships>

</file>

<file path=ppt/slides/_rels/slide28.xml.rels><?xml version="1.0" encoding="UTF-8"?>
<Relationships xmlns="http://schemas.openxmlformats.org/package/2006/relationships"><Relationship Id="rId4" Type="http://schemas.openxmlformats.org/officeDocument/2006/relationships/image" Target="../media/8547cbf4-9f08-4db0-b958-a1189d595942.png"/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4c7e962-89ff-4d0f-abf1-10f04a00a2df.png"/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3" Type="http://schemas.openxmlformats.org/officeDocument/2006/relationships/image" Target="../media/100f34da-f43c-480b-83c5-e86f84235e81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3" Type="http://schemas.openxmlformats.org/officeDocument/2006/relationships/image" Target="../media/7518e8ef-dbae-4e36-bbfd-c9a76afc906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1.xml.rels><?xml version="1.0" encoding="UTF-8"?>
<Relationships xmlns="http://schemas.openxmlformats.org/package/2006/relationships"><Relationship Id="rId3" Type="http://schemas.openxmlformats.org/officeDocument/2006/relationships/image" Target="../media/171cc285-6470-493a-b7b8-67ca5a2f96ae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a31cf264-6821-4623-bad5-f60e7dc1927a.png"/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3" Type="http://schemas.openxmlformats.org/officeDocument/2006/relationships/image" Target="../media/6da33220-52c2-40c6-b41e-8f5d2e94f9cf.jpe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af965ded-b77c-4144-a227-8f495cd16e1b.png"/><Relationship Id="rId1" Type="http://schemas.openxmlformats.org/officeDocument/2006/relationships/slideLayout" Target="../slideLayouts/slideLayout7.xml"/></Relationships>

</file>

<file path=ppt/slides/_rels/slide34.xml.rels><?xml version="1.0" encoding="UTF-8"?>
<Relationships xmlns="http://schemas.openxmlformats.org/package/2006/relationships"><Relationship Id="rId3" Type="http://schemas.openxmlformats.org/officeDocument/2006/relationships/image" Target="../media/357917f4-22f6-4291-a191-10fb8bbad877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5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e4dcd017-3ce7-402b-8bba-0d6e71626acf.png"/><Relationship Id="rId1" Type="http://schemas.openxmlformats.org/officeDocument/2006/relationships/slideLayout" Target="../slideLayouts/slideLayout7.xml"/></Relationships>

</file>

<file path=ppt/slides/_rels/slide36.xml.rels><?xml version="1.0" encoding="UTF-8"?>
<Relationships xmlns="http://schemas.openxmlformats.org/package/2006/relationships"><Relationship Id="rId3" Type="http://schemas.openxmlformats.org/officeDocument/2006/relationships/image" Target="../media/22567636-aec4-43c8-a316-17d5ce362499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990dfed3-f1fb-4fdb-807b-34d2ce44fc36.png"/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a6df65b6-5ab4-44e5-8f75-e2c9c8238998.png"/><Relationship Id="rId1" Type="http://schemas.openxmlformats.org/officeDocument/2006/relationships/slideLayout" Target="../slideLayouts/slideLayout7.xml"/></Relationships>

</file>

<file path=ppt/slides/_rels/slide39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cc8cd5c1-5374-4955-9acb-91c822e99bf4.png"/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d6bf70fd-7246-4247-8baa-66bd87d6df84.png"/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42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999543d5-7565-4e53-b581-b06b1a6d67ad.png"/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c72ed07a-d5dc-47e5-ab2d-f5a08b0363e6.png"/><Relationship Id="rId1" Type="http://schemas.openxmlformats.org/officeDocument/2006/relationships/slideLayout" Target="../slideLayouts/slideLayout7.xml"/></Relationships>

</file>

<file path=ppt/slides/_rels/slide44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9485e74b-d629-4dec-8e7f-4d4eedcaae30.png"/><Relationship Id="rId4" Type="http://schemas.openxmlformats.org/officeDocument/2006/relationships/image" Target="../media/9745c39c-1cb4-4433-961f-61d70d69a09a.png"/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4" Type="http://schemas.openxmlformats.org/officeDocument/2006/relationships/image" Target="../media/333bf85b-8be2-47a2-b3ed-8b9c4aa5ffc8.png"/><Relationship Id="rId3" Type="http://schemas.openxmlformats.org/officeDocument/2006/relationships/image" Target="../media/80b30ae5-3cd7-4ec8-99f8-38e627b8d132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46.xml.rels><?xml version="1.0" encoding="UTF-8"?>
<Relationships xmlns="http://schemas.openxmlformats.org/package/2006/relationships"><Relationship Id="rId4" Type="http://schemas.openxmlformats.org/officeDocument/2006/relationships/image" Target="../media/5e94a4cb-63bf-4855-ab34-df331cf7b3b5.png"/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cfe5c2c-8e0b-4a69-bd9a-ab8e5f59f12b.png"/><Relationship Id="rId1" Type="http://schemas.openxmlformats.org/officeDocument/2006/relationships/slideLayout" Target="../slideLayouts/slideLayout7.xml"/></Relationships>

</file>

<file path=ppt/slides/_rels/slide47.xml.rels><?xml version="1.0" encoding="UTF-8"?>
<Relationships xmlns="http://schemas.openxmlformats.org/package/2006/relationships"><Relationship Id="rId3" Type="http://schemas.openxmlformats.org/officeDocument/2006/relationships/image" Target="../media/67faaa64-3077-41b2-a796-3d186ad2b179.png"/><Relationship Id="rId2" Type="http://schemas.openxmlformats.org/officeDocument/2006/relationships/image" Target="../media/8f9da7ba-117a-475b-b159-390cd9f7a4b8.png"/><Relationship Id="rId4" Type="http://schemas.openxmlformats.org/officeDocument/2006/relationships/image" Target="../media/e1ce03a2-944c-431b-b0c8-dbd7850e3d84.png"/><Relationship Id="rId1" Type="http://schemas.openxmlformats.org/officeDocument/2006/relationships/slideLayout" Target="../slideLayouts/slideLayout7.xml"/></Relationships>

</file>

<file path=ppt/slides/_rels/slide48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c665287b-8c9b-42d6-93f0-a8000d34c5ec.png"/><Relationship Id="rId1" Type="http://schemas.openxmlformats.org/officeDocument/2006/relationships/slideLayout" Target="../slideLayouts/slideLayout7.xml"/></Relationships>

</file>

<file path=ppt/slides/_rels/slide49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ea6a840-4a72-4f49-9c6d-710403133dff.png"/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0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ea5ee6cb-45f1-482e-940f-683790833aa2.png"/><Relationship Id="rId1" Type="http://schemas.openxmlformats.org/officeDocument/2006/relationships/slideLayout" Target="../slideLayouts/slideLayout7.xml"/></Relationships>

</file>

<file path=ppt/slides/_rels/slide51.xml.rels><?xml version="1.0" encoding="UTF-8"?>
<Relationships xmlns="http://schemas.openxmlformats.org/package/2006/relationships"><Relationship Id="rId3" Type="http://schemas.openxmlformats.org/officeDocument/2006/relationships/image" Target="../media/76329451-c467-413e-98be-e783df834b6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2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d231af0f-9053-442d-826e-64c6e4a9354a.png"/><Relationship Id="rId1" Type="http://schemas.openxmlformats.org/officeDocument/2006/relationships/slideLayout" Target="../slideLayouts/slideLayout7.xml"/></Relationships>

</file>

<file path=ppt/slides/_rels/slide53.xml.rels><?xml version="1.0" encoding="UTF-8"?>
<Relationships xmlns="http://schemas.openxmlformats.org/package/2006/relationships"><Relationship Id="rId3" Type="http://schemas.openxmlformats.org/officeDocument/2006/relationships/image" Target="../media/843aaf26-5dda-4f6f-9db0-5c10580f3536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4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bc876e1-4bcf-4d4e-aa9d-94ea85c102f5.png"/><Relationship Id="rId1" Type="http://schemas.openxmlformats.org/officeDocument/2006/relationships/slideLayout" Target="../slideLayouts/slideLayout7.xml"/></Relationships>

</file>

<file path=ppt/slides/_rels/slide55.xml.rels><?xml version="1.0" encoding="UTF-8"?>
<Relationships xmlns="http://schemas.openxmlformats.org/package/2006/relationships"><Relationship Id="rId3" Type="http://schemas.openxmlformats.org/officeDocument/2006/relationships/image" Target="../media/420a6b51-9f1a-4c6f-9073-20f6acd3b624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6.xml.rels><?xml version="1.0" encoding="UTF-8"?>
<Relationships xmlns="http://schemas.openxmlformats.org/package/2006/relationships"><Relationship Id="rId3" Type="http://schemas.openxmlformats.org/officeDocument/2006/relationships/image" Target="../media/823d71f4-d438-4b3f-8091-96cdd77641ca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3" Type="http://schemas.openxmlformats.org/officeDocument/2006/relationships/image" Target="../media/6f03d583-14a9-4dff-a072-40999ffd5be7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8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59.xml.rels><?xml version="1.0" encoding="UTF-8"?>
<Relationships xmlns="http://schemas.openxmlformats.org/package/2006/relationships"><Relationship Id="rId3" Type="http://schemas.openxmlformats.org/officeDocument/2006/relationships/image" Target="../media/5149a79d-8274-439e-b6da-8f9485a2bc88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4" Type="http://schemas.openxmlformats.org/officeDocument/2006/relationships/image" Target="../media/2222ebc7-5f47-47fc-a7f1-e89bad46e6af.png"/><Relationship Id="rId6" Type="http://schemas.openxmlformats.org/officeDocument/2006/relationships/image" Target="../media/255c6249-1d0c-46cc-a33b-fc271bf20fdf.png"/><Relationship Id="rId5" Type="http://schemas.openxmlformats.org/officeDocument/2006/relationships/image" Target="../media/3088da94-40be-4e49-86d2-11a065859d49.png"/><Relationship Id="rId3" Type="http://schemas.openxmlformats.org/officeDocument/2006/relationships/image" Target="../media/3b24e827-881d-4ea7-b332-9bef2ef75af7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0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fe15c9e0-7887-4c81-9af9-7d2767f2292f.png"/><Relationship Id="rId1" Type="http://schemas.openxmlformats.org/officeDocument/2006/relationships/slideLayout" Target="../slideLayouts/slideLayout7.xml"/></Relationships>

</file>

<file path=ppt/slides/_rels/slide61.xml.rels><?xml version="1.0" encoding="UTF-8"?>
<Relationships xmlns="http://schemas.openxmlformats.org/package/2006/relationships"><Relationship Id="rId3" Type="http://schemas.openxmlformats.org/officeDocument/2006/relationships/image" Target="../media/7de9019b-60d4-46f7-8126-c027f90b5901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2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3.xml.rels><?xml version="1.0" encoding="UTF-8"?>
<Relationships xmlns="http://schemas.openxmlformats.org/package/2006/relationships"><Relationship Id="rId2" Type="http://schemas.openxmlformats.org/officeDocument/2006/relationships/image" Target="../media/8f9da7ba-117a-475b-b159-390cd9f7a4b8.png"/><Relationship Id="rId3" Type="http://schemas.openxmlformats.org/officeDocument/2006/relationships/image" Target="../media/d520fc25-3124-4f8b-a65f-2fd03a0e1909.png"/><Relationship Id="rId1" Type="http://schemas.openxmlformats.org/officeDocument/2006/relationships/slideLayout" Target="../slideLayouts/slideLayout7.xml"/></Relationships>

</file>

<file path=ppt/slides/_rels/slide64.xml.rels><?xml version="1.0" encoding="UTF-8"?>
<Relationships xmlns="http://schemas.openxmlformats.org/package/2006/relationships"><Relationship Id="rId3" Type="http://schemas.openxmlformats.org/officeDocument/2006/relationships/image" Target="../media/66f38462-ca3f-443e-a0cb-e99fef0891da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5.xml.rels><?xml version="1.0" encoding="UTF-8"?>
<Relationships xmlns="http://schemas.openxmlformats.org/package/2006/relationships"><Relationship Id="rId3" Type="http://schemas.openxmlformats.org/officeDocument/2006/relationships/image" Target="../media/4b4735ce-08f6-4330-9768-356bbb78410b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66.xml.rels><?xml version="1.0" encoding="UTF-8"?>
<Relationships xmlns="http://schemas.openxmlformats.org/package/2006/relationships"><Relationship Id="rId3" Type="http://schemas.openxmlformats.org/officeDocument/2006/relationships/image" Target="../media/857329ff-e628-4c89-b2c1-85ecb5b773c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3" Type="http://schemas.openxmlformats.org/officeDocument/2006/relationships/image" Target="../media/0263d931-e021-47c6-8e51-845831d07bc3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4" Type="http://schemas.openxmlformats.org/officeDocument/2006/relationships/image" Target="../media/055ca180-8a71-4c52-ab14-0e35d5d99a12.png"/><Relationship Id="rId5" Type="http://schemas.openxmlformats.org/officeDocument/2006/relationships/image" Target="../media/21935c87-6551-4623-b764-2d151f52a256.png"/><Relationship Id="rId3" Type="http://schemas.openxmlformats.org/officeDocument/2006/relationships/image" Target="../media/6e33ca01-81c3-44ea-b05b-19b8876fdd45.png"/><Relationship Id="rId2" Type="http://schemas.openxmlformats.org/officeDocument/2006/relationships/image" Target="../media/8f9da7ba-117a-475b-b159-390cd9f7a4b8.png"/><Relationship Id="rId6" Type="http://schemas.openxmlformats.org/officeDocument/2006/relationships/image" Target="../media/a427a2d0-c29a-4185-b443-6e6db4cda6ba.png"/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3" Type="http://schemas.openxmlformats.org/officeDocument/2006/relationships/image" Target="../media/36013f9d-317f-46cd-ae60-e905000b9f1d.png"/><Relationship Id="rId2" Type="http://schemas.openxmlformats.org/officeDocument/2006/relationships/image" Target="../media/8f9da7ba-117a-475b-b159-390cd9f7a4b8.png"/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e45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60016476786170"/>
          <p:cNvSpPr/>
          <p:nvPr>
            <p:ph type="ctrTitle"/>
          </p:nvPr>
        </p:nvSpPr>
        <p:spPr>
          <a:xfrm>
            <a:off x="666750" y="1958975"/>
            <a:ext cx="7696200" cy="1470025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spcBef>
                <a:spcPct val="0"/>
              </a:spcBef>
              <a:buNone/>
            </a:pPr>
            <a:r>
              <a:rPr altLang="ko-KR" sz="6000" b="1">
                <a:solidFill>
                  <a:srgbClr val="ffc000"/>
                </a:solidFill>
                <a:latin typeface="Verdana"/>
                <a:ea typeface="Verdana"/>
              </a:rPr>
              <a:t>SUB</a:t>
            </a:r>
            <a:r>
              <a:rPr altLang="ko-KR" sz="60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WAY</a:t>
            </a:r>
          </a:p>
          <a:p>
            <a:pPr algn="ctr" marL="0" defTabSz="914400">
              <a:lnSpc>
                <a:spcPct val="100000"/>
              </a:lnSpc>
              <a:spcBef>
                <a:spcPct val="0"/>
              </a:spcBef>
              <a:buNone/>
            </a:pPr>
            <a:r>
              <a:rPr altLang="ko-KR" sz="36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                   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무인 주문기</a:t>
            </a:r>
            <a:r>
              <a:rPr altLang="ko-KR" sz="6000">
                <a:solidFill>
                  <a:srgbClr val="ffc000"/>
                </a:solidFill>
                <a:latin typeface="+mj-ea"/>
                <a:ea typeface="+mj-ea"/>
              </a:rPr>
              <a:t> </a:t>
            </a:r>
          </a:p>
        </p:txBody>
      </p:sp>
      <p:sp>
        <p:nvSpPr>
          <p:cNvPr id="4" name="nppt_1553671081826747"/>
          <p:cNvSpPr/>
          <p:nvPr/>
        </p:nvSpPr>
        <p:spPr>
          <a:xfrm>
            <a:off x="-14287" y="5210175"/>
            <a:ext cx="9172575" cy="1647825"/>
          </a:xfrm>
          <a:prstGeom prst="rect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sp>
        <p:nvSpPr>
          <p:cNvPr id="5" name="nppt_1460017804873177"/>
          <p:cNvSpPr txBox="1"/>
          <p:nvPr>
            <p:ph type="subTitle" idx="1"/>
          </p:nvPr>
        </p:nvSpPr>
        <p:spPr>
          <a:xfrm>
            <a:off x="3438525" y="4733925"/>
            <a:ext cx="6400800" cy="1752600"/>
          </a:xfrm>
          <a:prstGeom prst="rect">
            <a:avLst/>
          </a:prstGeom>
          <a:ln w="7500" cmpd="sng" cap="flat">
            <a:prstDash val="solid"/>
            <a:round/>
          </a:ln>
        </p:spPr>
        <p:txBody>
          <a:bodyPr lIns="90000" tIns="46800" rIns="90000" bIns="46800" anchor="t"/>
          <a:lstStyle>
            <a:lvl1pPr algn="ctr" marL="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algn="ctr" marL="0" indent="0" lvl="0" defTabSz="914400">
              <a:lnSpc>
                <a:spcPct val="100000"/>
              </a:lnSpc>
              <a:spcBef>
                <a:spcPts val="400"/>
              </a:spcBef>
              <a:buNone/>
            </a:pP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B조: 김재훈, </a:t>
            </a: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김지혜,</a:t>
            </a: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 </a:t>
            </a: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박찬우,</a:t>
            </a:r>
            <a:r>
              <a:rPr altLang="ko-KR" sz="2000" b="1">
                <a:solidFill>
                  <a:schemeClr val="bg1">
                    <a:alpha val="100000"/>
                  </a:schemeClr>
                </a:solidFill>
                <a:latin typeface="+mj-ea"/>
                <a:ea typeface="+mj-ea"/>
              </a:rPr>
              <a:t> 이지언, 탁나래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5483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548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5488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492"/>
          <p:cNvSpPr/>
          <p:nvPr/>
        </p:nvSpPr>
        <p:spPr>
          <a:xfrm>
            <a:off x="828675" y="1210500"/>
            <a:ext cx="2057400" cy="5698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SandwitchService</a:t>
            </a:r>
          </a:p>
        </p:txBody>
      </p:sp>
      <p:pic>
        <p:nvPicPr>
          <p:cNvPr id="7" name="nppt_1553754102432647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691" y="1780350"/>
            <a:ext cx="2600325" cy="2837989"/>
          </a:xfrm>
          <a:prstGeom prst="rect">
            <a:avLst/>
          </a:prstGeom>
        </p:spPr>
      </p:pic>
      <p:sp>
        <p:nvSpPr>
          <p:cNvPr id="8" name="nppt_15537541024327448"/>
          <p:cNvSpPr/>
          <p:nvPr/>
        </p:nvSpPr>
        <p:spPr>
          <a:xfrm>
            <a:off x="4042682" y="2723094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기본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dao 초기화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메인메뉴 주문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샌드위치 선택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빵 선택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야채 선택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소스 선택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550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551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551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515"/>
          <p:cNvSpPr/>
          <p:nvPr/>
        </p:nvSpPr>
        <p:spPr>
          <a:xfrm>
            <a:off x="828675" y="1210500"/>
            <a:ext cx="1962150" cy="5698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SideDishService</a:t>
            </a:r>
          </a:p>
        </p:txBody>
      </p:sp>
      <p:pic>
        <p:nvPicPr>
          <p:cNvPr id="7" name="nppt_1553754102432668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691" y="1837500"/>
            <a:ext cx="2524125" cy="2089693"/>
          </a:xfrm>
          <a:prstGeom prst="rect">
            <a:avLst/>
          </a:prstGeom>
        </p:spPr>
      </p:pic>
      <p:sp>
        <p:nvSpPr>
          <p:cNvPr id="8" name="nppt_15537541024327598"/>
          <p:cNvSpPr/>
          <p:nvPr/>
        </p:nvSpPr>
        <p:spPr>
          <a:xfrm>
            <a:off x="4042682" y="2729057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기본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dao 초기화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사이드 메뉴 주문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552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553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553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538"/>
          <p:cNvSpPr/>
          <p:nvPr/>
        </p:nvSpPr>
        <p:spPr>
          <a:xfrm>
            <a:off x="828675" y="1210500"/>
            <a:ext cx="1495425" cy="5698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CartService</a:t>
            </a:r>
          </a:p>
        </p:txBody>
      </p:sp>
      <p:pic>
        <p:nvPicPr>
          <p:cNvPr id="7" name="nppt_1553754102432681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016" y="1843087"/>
            <a:ext cx="2676525" cy="2835301"/>
          </a:xfrm>
          <a:prstGeom prst="rect">
            <a:avLst/>
          </a:prstGeom>
        </p:spPr>
      </p:pic>
      <p:sp>
        <p:nvSpPr>
          <p:cNvPr id="8" name="nppt_15537541024327623"/>
          <p:cNvSpPr/>
          <p:nvPr/>
        </p:nvSpPr>
        <p:spPr>
          <a:xfrm>
            <a:off x="4042682" y="2729057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기본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dao 초기화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장바구니(결제) 메뉴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일반 카드 결제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포인트 적립 결제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포인트 사용 결제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영수증 출력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주문 삭제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5552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555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5557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561"/>
          <p:cNvSpPr/>
          <p:nvPr/>
        </p:nvSpPr>
        <p:spPr>
          <a:xfrm>
            <a:off x="828675" y="1210500"/>
            <a:ext cx="1647825" cy="5698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AdminService</a:t>
            </a:r>
          </a:p>
        </p:txBody>
      </p:sp>
      <p:pic>
        <p:nvPicPr>
          <p:cNvPr id="7" name="nppt_1553754102432700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691" y="1847374"/>
            <a:ext cx="2688935" cy="3839525"/>
          </a:xfrm>
          <a:prstGeom prst="rect">
            <a:avLst/>
          </a:prstGeom>
        </p:spPr>
      </p:pic>
      <p:sp>
        <p:nvSpPr>
          <p:cNvPr id="8" name="nppt_15537541024327660"/>
          <p:cNvSpPr/>
          <p:nvPr/>
        </p:nvSpPr>
        <p:spPr>
          <a:xfrm>
            <a:off x="4069896" y="2851521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기본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dao 초기화 생성자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로그인 암호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- 99번 관리자 메뉴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1. 메뉴 관리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관리자 메뉴 1. 메뉴관리 -&gt; 1. 신 메뉴 추가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관리자 메뉴 1. 메뉴관리 -&gt; 2. 기존 메뉴 삭제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관리자 메뉴 1. 메뉴관리 -&gt; 3. 기존 메뉴 가격 변경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2. 일일 결산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2. 일일 결산 -&gt; 1. 전일 결산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2. 일일 결산 -&gt; 2. 금일 결산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rgbClr val="000000"/>
                </a:solidFill>
                <a:latin typeface="Verdana"/>
                <a:ea typeface="Verdana"/>
              </a:rPr>
              <a:t>- 관리자 메뉴 3. 월말 결산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246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246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246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pic>
        <p:nvPicPr>
          <p:cNvPr id="6" name="nppt_155383738947137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070" y="1733550"/>
            <a:ext cx="2990850" cy="1628775"/>
          </a:xfrm>
          <a:prstGeom prst="rect">
            <a:avLst/>
          </a:prstGeom>
          <a:ln w="9525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7" name="nppt_1553837389471376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733550"/>
            <a:ext cx="3028950" cy="222885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379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4188650"/>
            <a:ext cx="2971800" cy="223837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sp>
        <p:nvSpPr>
          <p:cNvPr id="9" name="nppt_1553837389471981"/>
          <p:cNvSpPr/>
          <p:nvPr/>
        </p:nvSpPr>
        <p:spPr>
          <a:xfrm>
            <a:off x="565070" y="132480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메인 화면</a:t>
            </a:r>
          </a:p>
        </p:txBody>
      </p:sp>
      <p:sp>
        <p:nvSpPr>
          <p:cNvPr id="10" name="nppt_15538373894711468"/>
          <p:cNvSpPr/>
          <p:nvPr/>
        </p:nvSpPr>
        <p:spPr>
          <a:xfrm>
            <a:off x="4456020" y="132480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73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73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73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175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190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325" y="1695450"/>
            <a:ext cx="2943225" cy="27813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1904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4875" y="1695450"/>
            <a:ext cx="2952750" cy="27432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sp>
        <p:nvSpPr>
          <p:cNvPr id="9" name="nppt_15538373894712486"/>
          <p:cNvSpPr/>
          <p:nvPr/>
        </p:nvSpPr>
        <p:spPr>
          <a:xfrm>
            <a:off x="3905250" y="2881312"/>
            <a:ext cx="552450" cy="485775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256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257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257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257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sp>
        <p:nvSpPr>
          <p:cNvPr id="7" name="nppt_15538373894712588"/>
          <p:cNvSpPr/>
          <p:nvPr/>
        </p:nvSpPr>
        <p:spPr>
          <a:xfrm>
            <a:off x="3905250" y="2881312"/>
            <a:ext cx="552450" cy="485775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8" name="nppt_1553837389471259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070" y="1743074"/>
            <a:ext cx="2952750" cy="276225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9" name="nppt_15538373894712600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9662" y="1743074"/>
            <a:ext cx="3019425" cy="27813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294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294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294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295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299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2595" y="1305750"/>
            <a:ext cx="2971800" cy="52959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3362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336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3367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3371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345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0750" y="1305750"/>
            <a:ext cx="2743200" cy="546735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3454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6875" y="1305750"/>
            <a:ext cx="2743200" cy="3228975"/>
          </a:xfrm>
          <a:prstGeom prst="rect">
            <a:avLst/>
          </a:prstGeom>
          <a:ln w="2540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3743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374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3748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3752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380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0070" y="1305750"/>
            <a:ext cx="2475668" cy="54864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397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5925" y="1305750"/>
            <a:ext cx="2990850" cy="471487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e45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3450"/>
          <p:cNvSpPr/>
          <p:nvPr/>
        </p:nvSpPr>
        <p:spPr>
          <a:xfrm>
            <a:off x="323850" y="219900"/>
            <a:ext cx="3895725" cy="7603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400" b="1">
                <a:solidFill>
                  <a:srgbClr val="ffc000"/>
                </a:solidFill>
                <a:latin typeface="Verdana"/>
                <a:ea typeface="Verdana"/>
              </a:rPr>
              <a:t>OUT</a:t>
            </a:r>
            <a:r>
              <a:rPr altLang="ko-KR" sz="44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LINE</a:t>
            </a:r>
          </a:p>
        </p:txBody>
      </p:sp>
      <p:sp>
        <p:nvSpPr>
          <p:cNvPr id="4" name="nppt_15536710818263596"/>
          <p:cNvSpPr/>
          <p:nvPr/>
        </p:nvSpPr>
        <p:spPr>
          <a:xfrm>
            <a:off x="581025" y="1486725"/>
            <a:ext cx="952500" cy="8651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0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0</a:t>
            </a:r>
            <a:r>
              <a:rPr altLang="ko-KR" sz="4000" b="1">
                <a:solidFill>
                  <a:srgbClr val="ffc000"/>
                </a:solidFill>
                <a:latin typeface="Verdana"/>
                <a:ea typeface="Verdana"/>
              </a:rPr>
              <a:t>1</a:t>
            </a:r>
          </a:p>
        </p:txBody>
      </p:sp>
      <p:sp>
        <p:nvSpPr>
          <p:cNvPr id="5" name="nppt_15536710818263775"/>
          <p:cNvSpPr/>
          <p:nvPr/>
        </p:nvSpPr>
        <p:spPr>
          <a:xfrm>
            <a:off x="581025" y="2563875"/>
            <a:ext cx="952500" cy="8651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000" b="1">
                <a:solidFill>
                  <a:srgbClr val="ffffff"/>
                </a:solidFill>
                <a:latin typeface="Verdana"/>
                <a:ea typeface="Verdana"/>
              </a:rPr>
              <a:t>0</a:t>
            </a:r>
            <a:r>
              <a:rPr altLang="ko-KR" sz="4000" b="1">
                <a:solidFill>
                  <a:srgbClr val="ffc000"/>
                </a:solidFill>
                <a:latin typeface="Verdana"/>
                <a:ea typeface="Verdana"/>
              </a:rPr>
              <a:t>2</a:t>
            </a:r>
          </a:p>
        </p:txBody>
      </p:sp>
      <p:sp>
        <p:nvSpPr>
          <p:cNvPr id="6" name="nppt_15536710818263787"/>
          <p:cNvSpPr/>
          <p:nvPr/>
        </p:nvSpPr>
        <p:spPr>
          <a:xfrm>
            <a:off x="581025" y="3829875"/>
            <a:ext cx="952500" cy="8651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000" b="1">
                <a:solidFill>
                  <a:srgbClr val="ffffff"/>
                </a:solidFill>
                <a:latin typeface="Verdana"/>
                <a:ea typeface="Verdana"/>
              </a:rPr>
              <a:t>0</a:t>
            </a:r>
            <a:r>
              <a:rPr altLang="ko-KR" sz="4000" b="1">
                <a:solidFill>
                  <a:srgbClr val="ffc000"/>
                </a:solidFill>
                <a:latin typeface="Verdana"/>
                <a:ea typeface="Verdana"/>
              </a:rPr>
              <a:t>3</a:t>
            </a:r>
          </a:p>
        </p:txBody>
      </p:sp>
      <p:sp>
        <p:nvSpPr>
          <p:cNvPr id="7" name="nppt_15536710818263799"/>
          <p:cNvSpPr/>
          <p:nvPr/>
        </p:nvSpPr>
        <p:spPr>
          <a:xfrm>
            <a:off x="581025" y="5106225"/>
            <a:ext cx="952500" cy="8651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4000" b="1">
                <a:solidFill>
                  <a:srgbClr val="ffffff"/>
                </a:solidFill>
                <a:latin typeface="Verdana"/>
                <a:ea typeface="Verdana"/>
              </a:rPr>
              <a:t>0</a:t>
            </a:r>
            <a:r>
              <a:rPr altLang="ko-KR" sz="4000" b="1">
                <a:solidFill>
                  <a:srgbClr val="ffc000"/>
                </a:solidFill>
                <a:latin typeface="Verdana"/>
                <a:ea typeface="Verdana"/>
              </a:rPr>
              <a:t>4</a:t>
            </a:r>
          </a:p>
        </p:txBody>
      </p:sp>
      <p:sp>
        <p:nvSpPr>
          <p:cNvPr id="8" name="nppt_15536710818264272"/>
          <p:cNvSpPr/>
          <p:nvPr/>
        </p:nvSpPr>
        <p:spPr>
          <a:xfrm>
            <a:off x="1638300" y="160102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프로젝트</a:t>
            </a:r>
            <a:r>
              <a:rPr altLang="ko-KR" sz="32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chemeClr val="bg1">
                    <a:alpha val="100000"/>
                  </a:schemeClr>
                </a:solidFill>
                <a:latin typeface="Verdana"/>
                <a:ea typeface="Verdana"/>
              </a:rPr>
              <a:t>개요</a:t>
            </a:r>
          </a:p>
        </p:txBody>
      </p:sp>
      <p:sp>
        <p:nvSpPr>
          <p:cNvPr id="9" name="nppt_15536710818264432"/>
          <p:cNvSpPr/>
          <p:nvPr/>
        </p:nvSpPr>
        <p:spPr>
          <a:xfrm>
            <a:off x="1638300" y="2677350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화면 설계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</a:p>
        </p:txBody>
      </p:sp>
      <p:sp>
        <p:nvSpPr>
          <p:cNvPr id="10" name="nppt_15536710818264603"/>
          <p:cNvSpPr/>
          <p:nvPr/>
        </p:nvSpPr>
        <p:spPr>
          <a:xfrm>
            <a:off x="1638300" y="3939412"/>
            <a:ext cx="6410325" cy="6460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클래스 설명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&amp;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메소드 분석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</a:p>
        </p:txBody>
      </p:sp>
      <p:sp>
        <p:nvSpPr>
          <p:cNvPr id="11" name="nppt_15536710818264993"/>
          <p:cNvSpPr/>
          <p:nvPr/>
        </p:nvSpPr>
        <p:spPr>
          <a:xfrm>
            <a:off x="1638300" y="522052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실행 화면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  <a:r>
              <a:rPr altLang="ko-KR" sz="3600" b="1">
                <a:solidFill>
                  <a:srgbClr val="ffffff"/>
                </a:solidFill>
                <a:latin typeface="Verdana"/>
                <a:ea typeface="Verdana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376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377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377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377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사용자 화면</a:t>
            </a:r>
          </a:p>
        </p:txBody>
      </p:sp>
      <p:pic>
        <p:nvPicPr>
          <p:cNvPr id="7" name="nppt_1553837389471426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620" y="1305750"/>
            <a:ext cx="2962275" cy="526732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4271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2984" y="1305750"/>
            <a:ext cx="2496756" cy="54864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4483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448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4488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4492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관리자 화면</a:t>
            </a:r>
          </a:p>
        </p:txBody>
      </p:sp>
      <p:pic>
        <p:nvPicPr>
          <p:cNvPr id="7" name="nppt_1553837389471457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512" y="1762125"/>
            <a:ext cx="2981325" cy="43434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4579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3745" y="3024187"/>
            <a:ext cx="2914650" cy="181927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sp>
        <p:nvSpPr>
          <p:cNvPr id="9" name="nppt_15538373894715452"/>
          <p:cNvSpPr/>
          <p:nvPr/>
        </p:nvSpPr>
        <p:spPr>
          <a:xfrm>
            <a:off x="4098845" y="3690937"/>
            <a:ext cx="552450" cy="485775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450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451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451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451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관리자 화면</a:t>
            </a:r>
          </a:p>
        </p:txBody>
      </p:sp>
      <p:pic>
        <p:nvPicPr>
          <p:cNvPr id="7" name="nppt_1553837389471564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53" y="1851850"/>
            <a:ext cx="2943225" cy="3943349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8" name="nppt_15538373894715649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0378" y="1851850"/>
            <a:ext cx="3095625" cy="379095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9" name="nppt_15538373894715926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6003" y="1220025"/>
            <a:ext cx="2932864" cy="54864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7776"/>
          <p:cNvSpPr/>
          <p:nvPr/>
        </p:nvSpPr>
        <p:spPr>
          <a:xfrm>
            <a:off x="619125" y="1671637"/>
            <a:ext cx="3105150" cy="3924300"/>
          </a:xfrm>
          <a:prstGeom prst="rect">
            <a:avLst/>
          </a:prstGeom>
          <a:noFill/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sp>
        <p:nvSpPr>
          <p:cNvPr id="4" name="nppt_1553837389471629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5" name="nppt_1553837389471630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6" name="nppt_1553837389471630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7" name="nppt_1553837389471630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관리자 화면</a:t>
            </a:r>
          </a:p>
        </p:txBody>
      </p:sp>
      <p:pic>
        <p:nvPicPr>
          <p:cNvPr id="8" name="nppt_1553837389471636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" y="1690687"/>
            <a:ext cx="2933700" cy="1876425"/>
          </a:xfrm>
          <a:prstGeom prst="rect">
            <a:avLst/>
          </a:prstGeom>
        </p:spPr>
      </p:pic>
      <p:pic>
        <p:nvPicPr>
          <p:cNvPr id="9" name="nppt_15538373894716367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" y="3567112"/>
            <a:ext cx="3000375" cy="1866899"/>
          </a:xfrm>
          <a:prstGeom prst="rect">
            <a:avLst/>
          </a:prstGeom>
        </p:spPr>
      </p:pic>
      <p:pic>
        <p:nvPicPr>
          <p:cNvPr id="10" name="nppt_15538373894716370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8691" y="1690687"/>
            <a:ext cx="2905125" cy="1600200"/>
          </a:xfrm>
          <a:prstGeom prst="rect">
            <a:avLst/>
          </a:prstGeom>
        </p:spPr>
      </p:pic>
      <p:pic>
        <p:nvPicPr>
          <p:cNvPr id="11" name="nppt_15538373894716373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8691" y="3429000"/>
            <a:ext cx="2952750" cy="2505075"/>
          </a:xfrm>
          <a:prstGeom prst="rect">
            <a:avLst/>
          </a:prstGeom>
        </p:spPr>
      </p:pic>
      <p:sp>
        <p:nvSpPr>
          <p:cNvPr id="12" name="nppt_15538373894718176"/>
          <p:cNvSpPr/>
          <p:nvPr/>
        </p:nvSpPr>
        <p:spPr>
          <a:xfrm>
            <a:off x="4768691" y="1671637"/>
            <a:ext cx="2924175" cy="4448175"/>
          </a:xfrm>
          <a:prstGeom prst="rect">
            <a:avLst/>
          </a:prstGeom>
          <a:noFill/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sp>
        <p:nvSpPr>
          <p:cNvPr id="13" name="nppt_15538373894718469"/>
          <p:cNvSpPr/>
          <p:nvPr/>
        </p:nvSpPr>
        <p:spPr>
          <a:xfrm>
            <a:off x="3955970" y="3429000"/>
            <a:ext cx="552450" cy="485775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632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632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632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실행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화면</a:t>
            </a:r>
          </a:p>
        </p:txBody>
      </p:sp>
      <p:sp>
        <p:nvSpPr>
          <p:cNvPr id="6" name="nppt_1553837389471633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>- 관리자 화면</a:t>
            </a:r>
          </a:p>
        </p:txBody>
      </p:sp>
      <p:pic>
        <p:nvPicPr>
          <p:cNvPr id="7" name="nppt_1553837389471854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90687"/>
            <a:ext cx="2924174" cy="1866899"/>
          </a:xfrm>
          <a:prstGeom prst="rect">
            <a:avLst/>
          </a:prstGeom>
        </p:spPr>
      </p:pic>
      <p:pic>
        <p:nvPicPr>
          <p:cNvPr id="8" name="nppt_15538373894718547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633787"/>
            <a:ext cx="2943225" cy="1838325"/>
          </a:xfrm>
          <a:prstGeom prst="rect">
            <a:avLst/>
          </a:prstGeom>
        </p:spPr>
      </p:pic>
      <p:pic>
        <p:nvPicPr>
          <p:cNvPr id="9" name="nppt_15538373894718550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4174" y="1690687"/>
            <a:ext cx="2933700" cy="3886200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pic>
        <p:nvPicPr>
          <p:cNvPr id="10" name="nppt_15538373894718553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5025" y="2247900"/>
            <a:ext cx="3114675" cy="2771775"/>
          </a:xfrm>
          <a:prstGeom prst="rect">
            <a:avLst/>
          </a:prstGeom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  <a:headEnd type="none"/>
            <a:tailEnd type="none"/>
          </a:ln>
        </p:spPr>
      </p:pic>
      <p:sp>
        <p:nvSpPr>
          <p:cNvPr id="11" name="nppt_15538373894719190"/>
          <p:cNvSpPr/>
          <p:nvPr/>
        </p:nvSpPr>
        <p:spPr>
          <a:xfrm>
            <a:off x="0" y="1690687"/>
            <a:ext cx="2924175" cy="3781425"/>
          </a:xfrm>
          <a:prstGeom prst="rect">
            <a:avLst/>
          </a:prstGeom>
          <a:noFill/>
          <a:ln w="6350" cmpd="sng" cap="flat">
            <a:solidFill>
              <a:srgbClr val="ffc000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453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453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453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454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958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8812" y="1407350"/>
            <a:ext cx="5286375" cy="48031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982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982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983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983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991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9983" y="1578800"/>
            <a:ext cx="5210175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984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985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985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985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12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50" y="1376362"/>
            <a:ext cx="4629150" cy="5200650"/>
          </a:xfrm>
          <a:prstGeom prst="rect">
            <a:avLst/>
          </a:prstGeom>
        </p:spPr>
      </p:pic>
      <p:pic>
        <p:nvPicPr>
          <p:cNvPr id="8" name="nppt_155383738947110128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8691" y="1305750"/>
            <a:ext cx="4133850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986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987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987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987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19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50" y="1219200"/>
            <a:ext cx="4015231" cy="5486400"/>
          </a:xfrm>
          <a:prstGeom prst="rect">
            <a:avLst/>
          </a:prstGeom>
        </p:spPr>
      </p:pic>
      <p:pic>
        <p:nvPicPr>
          <p:cNvPr id="8" name="nppt_155383738947110198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333182"/>
            <a:ext cx="40175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989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989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989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990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36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3125" y="1578800"/>
            <a:ext cx="4248150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278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671081826296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6710818265114"/>
          <p:cNvSpPr/>
          <p:nvPr/>
        </p:nvSpPr>
        <p:spPr>
          <a:xfrm>
            <a:off x="958691" y="215137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프로젝트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개요</a:t>
            </a:r>
          </a:p>
        </p:txBody>
      </p:sp>
      <p:sp>
        <p:nvSpPr>
          <p:cNvPr id="6" name="nppt_155375392511280"/>
          <p:cNvSpPr/>
          <p:nvPr/>
        </p:nvSpPr>
        <p:spPr>
          <a:xfrm>
            <a:off x="809625" y="1448625"/>
            <a:ext cx="7524750" cy="56943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2000" b="1">
                <a:solidFill>
                  <a:srgbClr val="396f51"/>
                </a:solidFill>
                <a:latin typeface="Verdana"/>
                <a:ea typeface="Verdana"/>
              </a:rPr>
              <a:t>목표 </a:t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서브웨이 샌드위치를 주문할 수 있는 무인 주문 시스템 구현</a:t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/>
            </a:r>
          </a:p>
          <a:p>
            <a:pPr algn="l" marL="0" defTabSz="914400">
              <a:lnSpc>
                <a:spcPct val="100000"/>
              </a:lnSpc>
              <a:buNone/>
            </a:pPr>
            <a:endParaRPr lang="ko-KR" altLang="en-US"/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/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2000" b="1">
                <a:solidFill>
                  <a:srgbClr val="396f51"/>
                </a:solidFill>
                <a:latin typeface="Verdana"/>
                <a:ea typeface="Verdana"/>
              </a:rPr>
              <a:t>구성요소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기본 품목 : 에그마요, 로스트비프 등 샌드위치 속 내용물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빵 : 화이트, 플랫, 파마산 등 여러 종류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야채 : 양상추, 토마토, 할라피뇨, 올리브 등 기본품목 내용물에                      추가로 들어가는 야채들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소스 : 핫칠리, 스위트 칠리, 랜치 등 샌드위치 내용물에 뿌려줄 소스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사이드 : 쿠키, 음료등의 사이드메뉴</a:t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/>
            </a:r>
          </a:p>
          <a:p>
            <a:pPr algn="l" marL="0" defTabSz="914400">
              <a:lnSpc>
                <a:spcPct val="100000"/>
              </a:lnSpc>
              <a:buNone/>
            </a:pPr>
            <a:endParaRPr lang="ko-KR" altLang="en-US"/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/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2000" b="1">
                <a:solidFill>
                  <a:srgbClr val="396f51"/>
                </a:solidFill>
                <a:latin typeface="Verdana"/>
                <a:ea typeface="Verdana"/>
              </a:rPr>
              <a:t>기본 메뉴 구성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주문</a:t>
            </a:r>
            <a:br>
              <a:rPr lang="en-US" altLang="ko-KR"/>
            </a:b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관리자 (히든메뉴)</a:t>
            </a:r>
          </a:p>
          <a:p>
            <a:pPr algn="l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48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48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48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49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65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525" y="2096123"/>
            <a:ext cx="7315200" cy="3713502"/>
          </a:xfrm>
          <a:prstGeom prst="rect">
            <a:avLst/>
          </a:prstGeom>
        </p:spPr>
      </p:pic>
      <p:sp>
        <p:nvSpPr>
          <p:cNvPr id="8" name="nppt_155383738947110687"/>
          <p:cNvSpPr/>
          <p:nvPr/>
        </p:nvSpPr>
        <p:spPr>
          <a:xfrm>
            <a:off x="6381750" y="2705925"/>
            <a:ext cx="1704975" cy="279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200" b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- 쌍용교육센터 김지혜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0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0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05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09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89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7820" y="1305750"/>
            <a:ext cx="499595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1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2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2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2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93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687" y="1426400"/>
            <a:ext cx="5762625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3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4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4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4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097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6095" y="1681162"/>
            <a:ext cx="2981325" cy="4029075"/>
          </a:xfrm>
          <a:prstGeom prst="rect">
            <a:avLst/>
          </a:prstGeom>
        </p:spPr>
      </p:pic>
      <p:pic>
        <p:nvPicPr>
          <p:cNvPr id="8" name="nppt_15538373894711097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691" y="1305750"/>
            <a:ext cx="3248025" cy="41624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5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6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6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6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124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1305750"/>
            <a:ext cx="5181600" cy="5486400"/>
          </a:xfrm>
          <a:prstGeom prst="rect">
            <a:avLst/>
          </a:prstGeom>
        </p:spPr>
      </p:pic>
      <p:sp>
        <p:nvSpPr>
          <p:cNvPr id="8" name="nppt_155383738947111527"/>
          <p:cNvSpPr/>
          <p:nvPr/>
        </p:nvSpPr>
        <p:spPr>
          <a:xfrm>
            <a:off x="361950" y="1305750"/>
            <a:ext cx="142875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 코드 분석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174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175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175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175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sp>
        <p:nvSpPr>
          <p:cNvPr id="7" name="nppt_155383738947111762"/>
          <p:cNvSpPr/>
          <p:nvPr/>
        </p:nvSpPr>
        <p:spPr>
          <a:xfrm>
            <a:off x="361950" y="1305750"/>
            <a:ext cx="142875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 코드 분석</a:t>
            </a:r>
          </a:p>
        </p:txBody>
      </p:sp>
      <p:pic>
        <p:nvPicPr>
          <p:cNvPr id="8" name="nppt_15538373894711177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0070" y="1305750"/>
            <a:ext cx="440297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07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07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075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079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sp>
        <p:nvSpPr>
          <p:cNvPr id="7" name="nppt_155383738947112083"/>
          <p:cNvSpPr/>
          <p:nvPr/>
        </p:nvSpPr>
        <p:spPr>
          <a:xfrm>
            <a:off x="361950" y="1305750"/>
            <a:ext cx="142875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 코드 분석</a:t>
            </a:r>
          </a:p>
        </p:txBody>
      </p:sp>
      <p:pic>
        <p:nvPicPr>
          <p:cNvPr id="8" name="nppt_15538373894711209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288" y="1305750"/>
            <a:ext cx="395356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7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57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58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58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18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053" y="1305750"/>
            <a:ext cx="6333892" cy="5486400"/>
          </a:xfrm>
          <a:prstGeom prst="rect">
            <a:avLst/>
          </a:prstGeom>
        </p:spPr>
      </p:pic>
      <p:sp>
        <p:nvSpPr>
          <p:cNvPr id="8" name="nppt_155383738947112323"/>
          <p:cNvSpPr/>
          <p:nvPr/>
        </p:nvSpPr>
        <p:spPr>
          <a:xfrm>
            <a:off x="6276975" y="1851850"/>
            <a:ext cx="1704975" cy="279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200" b="1">
                <a:solidFill>
                  <a:srgbClr val="000000"/>
                </a:solidFill>
                <a:latin typeface="나눔고딕"/>
                <a:ea typeface="나눔고딕"/>
              </a:rPr>
              <a:t>- 쌍용교육센터 김재훈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59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60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60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60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38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4967" y="1305750"/>
            <a:ext cx="622451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061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061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062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062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41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8170" y="1229550"/>
            <a:ext cx="5553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525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671081826525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6710818265259"/>
          <p:cNvSpPr/>
          <p:nvPr/>
        </p:nvSpPr>
        <p:spPr>
          <a:xfrm>
            <a:off x="958691" y="215137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프로젝트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개요</a:t>
            </a:r>
          </a:p>
        </p:txBody>
      </p:sp>
      <p:sp>
        <p:nvSpPr>
          <p:cNvPr id="6" name="nppt_1553754102432152"/>
          <p:cNvSpPr/>
          <p:nvPr/>
        </p:nvSpPr>
        <p:spPr>
          <a:xfrm>
            <a:off x="565070" y="1401000"/>
            <a:ext cx="7905750" cy="4339028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20000"/>
              </a:lnSpc>
              <a:buNone/>
            </a:pPr>
            <a:r>
              <a:rPr altLang="ko-KR" sz="2000" b="1">
                <a:solidFill>
                  <a:srgbClr val="396f51"/>
                </a:solidFill>
                <a:latin typeface="Verdana"/>
                <a:ea typeface="Verdana"/>
              </a:rPr>
              <a:t>주문 메뉴 관련 시스템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기본 품목 -&gt; 빵 -&gt; 야채 -&gt; 소스 순서대로 고른다 (사용자가 범위          내에서 임의로 조합 가능)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사이드 메뉴를 한번에 보여주고 원하는 메뉴를 선택하게 한다.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선택한 품목들을 보여주고 추가 주문을 할지 결제를 할지 선택하게 한다.     추가주문할 경우 주문 첫 화면으로 돌아감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전체 결제 금액을 보여주고 결제 방법 선택 (포인트 적립 사용 모두            안하는 경우 / 포인트 적립 / 포인트 사용) + 핸드폰 번호 입력 받아서      이미 정보가 있는 경우엔 거기에 적용 / 없는 경우 자동으로 만들어줌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포인트는 결제 내역의 10퍼센트 적립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카드번호 입력받아서 결제 진행 (카드번호 숫자 16자리 체크)</a:t>
            </a:r>
          </a:p>
          <a:p>
            <a:pPr algn="just" marL="0" defTabSz="914400">
              <a:lnSpc>
                <a:spcPct val="12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결제 완료 후 주문 내역을 영수증 형태로 출력 (품목 이름 + 가격 +          적립금 + 총 가격)  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49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50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50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50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57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691" y="1445450"/>
            <a:ext cx="7315200" cy="48408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51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52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52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52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53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54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54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54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67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5158" y="1305750"/>
            <a:ext cx="486793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55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56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56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56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70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8624" y="1305750"/>
            <a:ext cx="5172891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73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74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74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74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281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620" y="1305750"/>
            <a:ext cx="3738067" cy="5486400"/>
          </a:xfrm>
          <a:prstGeom prst="rect">
            <a:avLst/>
          </a:prstGeom>
        </p:spPr>
      </p:pic>
      <p:sp>
        <p:nvSpPr>
          <p:cNvPr id="8" name="nppt_155383738947112872"/>
          <p:cNvSpPr/>
          <p:nvPr/>
        </p:nvSpPr>
        <p:spPr>
          <a:xfrm>
            <a:off x="2924175" y="1385125"/>
            <a:ext cx="1390650" cy="19367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800" b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-쌍용교육센터 탁나래</a:t>
            </a:r>
          </a:p>
        </p:txBody>
      </p:sp>
      <p:pic>
        <p:nvPicPr>
          <p:cNvPr id="9" name="nppt_155383738947113057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1687" y="1305750"/>
            <a:ext cx="48041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75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76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76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76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12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23962"/>
            <a:ext cx="4091420" cy="5486400"/>
          </a:xfrm>
          <a:prstGeom prst="rect">
            <a:avLst/>
          </a:prstGeom>
        </p:spPr>
      </p:pic>
      <p:pic>
        <p:nvPicPr>
          <p:cNvPr id="8" name="nppt_15538373894711312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1420" y="1223962"/>
            <a:ext cx="490155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77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78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78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78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31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74" y="1223962"/>
            <a:ext cx="4110847" cy="5486400"/>
          </a:xfrm>
          <a:prstGeom prst="rect">
            <a:avLst/>
          </a:prstGeom>
        </p:spPr>
      </p:pic>
      <p:pic>
        <p:nvPicPr>
          <p:cNvPr id="8" name="nppt_15538373894711332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223962"/>
            <a:ext cx="403614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279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279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280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280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51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451" y="1228725"/>
            <a:ext cx="3781546" cy="5486400"/>
          </a:xfrm>
          <a:prstGeom prst="rect">
            <a:avLst/>
          </a:prstGeom>
        </p:spPr>
      </p:pic>
      <p:pic>
        <p:nvPicPr>
          <p:cNvPr id="8" name="nppt_155383738947113520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4825" y="1228725"/>
            <a:ext cx="4829175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60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60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60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61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68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575" y="1391475"/>
            <a:ext cx="8324850" cy="4682728"/>
          </a:xfrm>
          <a:prstGeom prst="rect">
            <a:avLst/>
          </a:prstGeom>
        </p:spPr>
      </p:pic>
      <p:sp>
        <p:nvSpPr>
          <p:cNvPr id="8" name="nppt_155383738947113885"/>
          <p:cNvSpPr/>
          <p:nvPr/>
        </p:nvSpPr>
        <p:spPr>
          <a:xfrm>
            <a:off x="7134225" y="1477200"/>
            <a:ext cx="1390650" cy="2079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800" b="1">
                <a:solidFill>
                  <a:srgbClr val="000000"/>
                </a:solidFill>
                <a:latin typeface="나눔고딕"/>
                <a:ea typeface="나눔고딕"/>
              </a:rPr>
              <a:t>-쌍용교육센터 박찬우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83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84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84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84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396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070" y="1467675"/>
            <a:ext cx="8096250" cy="4554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527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671081826527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6710818265275"/>
          <p:cNvSpPr/>
          <p:nvPr/>
        </p:nvSpPr>
        <p:spPr>
          <a:xfrm>
            <a:off x="958691" y="215137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프로젝트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개요</a:t>
            </a:r>
          </a:p>
        </p:txBody>
      </p:sp>
      <p:sp>
        <p:nvSpPr>
          <p:cNvPr id="6" name="nppt_1553754102432433"/>
          <p:cNvSpPr/>
          <p:nvPr/>
        </p:nvSpPr>
        <p:spPr>
          <a:xfrm>
            <a:off x="565070" y="1401000"/>
            <a:ext cx="7905750" cy="4339028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관리자 메뉴 관련 시스템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주문내역의 날짜 + 품목별 수량 + 가격 -&gt; 저장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관리자가 일일 결산을 선택하는 경우에 해당 날짜의 주문 건수와 품목별      수량, 총 매출액을 출력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월말결산 메뉴에 들어가면 결산 내역이 있는 달들을 월 매출액과 함께        표시, 특정 달을 선택해서 들어가면 해당 달의 주문 건수, 품목별 수량,        가격 출력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이전 달 내용까지만 결산 가능함, 결산 내역 본 후 삭제 가능</a:t>
            </a:r>
          </a:p>
          <a:p>
            <a:pPr algn="just" marL="0" defTabSz="914400">
              <a:lnSpc>
                <a:spcPct val="150000"/>
              </a:lnSpc>
              <a:buNone/>
            </a:pPr>
            <a:r>
              <a:rPr altLang="ko-KR" sz="1800" b="1">
                <a:solidFill>
                  <a:srgbClr val="ffc000"/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모든 메뉴의 삭제나 가격 변경, 새로운 메뉴의 추가 가능</a:t>
            </a:r>
          </a:p>
          <a:p>
            <a:pPr algn="just" marL="0" defTabSz="914400">
              <a:lnSpc>
                <a:spcPct val="120000"/>
              </a:lnSpc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62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62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62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63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07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850" y="1400175"/>
            <a:ext cx="7734300" cy="43505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64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64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64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65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17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237" y="1419225"/>
            <a:ext cx="7629525" cy="429160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366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366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366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367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24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470" y="1371600"/>
            <a:ext cx="7439025" cy="418445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277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28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282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286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35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29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0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0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305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35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31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1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2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324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36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33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3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3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343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36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372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7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77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381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44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39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39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39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40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41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41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415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419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46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6710818265286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671081826529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6710818265291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화면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설계</a:t>
            </a:r>
          </a:p>
        </p:txBody>
      </p:sp>
      <p:pic>
        <p:nvPicPr>
          <p:cNvPr id="6" name="nppt_155375410243248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728" y="2000250"/>
            <a:ext cx="457200" cy="638175"/>
          </a:xfrm>
          <a:prstGeom prst="rect">
            <a:avLst/>
          </a:prstGeom>
        </p:spPr>
      </p:pic>
      <p:pic>
        <p:nvPicPr>
          <p:cNvPr id="7" name="nppt_1553754102432483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228" y="4868799"/>
            <a:ext cx="647700" cy="647700"/>
          </a:xfrm>
          <a:prstGeom prst="rect">
            <a:avLst/>
          </a:prstGeom>
        </p:spPr>
      </p:pic>
      <p:pic>
        <p:nvPicPr>
          <p:cNvPr id="8" name="nppt_1553754102432486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16" y="3181350"/>
            <a:ext cx="676275" cy="581025"/>
          </a:xfrm>
          <a:prstGeom prst="rect">
            <a:avLst/>
          </a:prstGeom>
        </p:spPr>
      </p:pic>
      <p:pic>
        <p:nvPicPr>
          <p:cNvPr id="9" name="nppt_1553754102432489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553" y="1700212"/>
            <a:ext cx="600075" cy="600075"/>
          </a:xfrm>
          <a:prstGeom prst="rect">
            <a:avLst/>
          </a:prstGeom>
        </p:spPr>
      </p:pic>
      <p:sp>
        <p:nvSpPr>
          <p:cNvPr id="10" name="nppt_15537541024321003"/>
          <p:cNvSpPr/>
          <p:nvPr/>
        </p:nvSpPr>
        <p:spPr>
          <a:xfrm>
            <a:off x="2190750" y="1362075"/>
            <a:ext cx="1657350" cy="466725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1 샌드위치 주문</a:t>
            </a:r>
          </a:p>
        </p:txBody>
      </p:sp>
      <p:sp>
        <p:nvSpPr>
          <p:cNvPr id="11" name="nppt_15537541024321184"/>
          <p:cNvSpPr/>
          <p:nvPr/>
        </p:nvSpPr>
        <p:spPr>
          <a:xfrm>
            <a:off x="2190750" y="2085975"/>
            <a:ext cx="1657350" cy="428625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2 사이드 주문</a:t>
            </a:r>
          </a:p>
        </p:txBody>
      </p:sp>
      <p:sp>
        <p:nvSpPr>
          <p:cNvPr id="12" name="nppt_15537541024321189"/>
          <p:cNvSpPr/>
          <p:nvPr/>
        </p:nvSpPr>
        <p:spPr>
          <a:xfrm>
            <a:off x="2190750" y="2724150"/>
            <a:ext cx="1657350" cy="457200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3 장바구니(결제)</a:t>
            </a:r>
          </a:p>
        </p:txBody>
      </p:sp>
      <p:sp>
        <p:nvSpPr>
          <p:cNvPr id="13" name="nppt_15537541024321266"/>
          <p:cNvSpPr/>
          <p:nvPr/>
        </p:nvSpPr>
        <p:spPr>
          <a:xfrm>
            <a:off x="2190750" y="3882949"/>
            <a:ext cx="1657350" cy="457200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   1 메뉴 관리</a:t>
            </a:r>
          </a:p>
        </p:txBody>
      </p:sp>
      <p:sp>
        <p:nvSpPr>
          <p:cNvPr id="14" name="nppt_15537541024321273"/>
          <p:cNvSpPr/>
          <p:nvPr/>
        </p:nvSpPr>
        <p:spPr>
          <a:xfrm>
            <a:off x="2190750" y="5153025"/>
            <a:ext cx="1657350" cy="457200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   2 일일 결산</a:t>
            </a:r>
          </a:p>
        </p:txBody>
      </p:sp>
      <p:sp>
        <p:nvSpPr>
          <p:cNvPr id="15" name="nppt_15537541024321280"/>
          <p:cNvSpPr/>
          <p:nvPr/>
        </p:nvSpPr>
        <p:spPr>
          <a:xfrm>
            <a:off x="2190750" y="5834050"/>
            <a:ext cx="1657350" cy="457200"/>
          </a:xfrm>
          <a:prstGeom prst="roundRect">
            <a:avLst/>
          </a:prstGeom>
          <a:solidFill>
            <a:srgbClr val="396f51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ffc000"/>
                </a:solidFill>
                <a:latin typeface="Verdana"/>
                <a:ea typeface="Verdana"/>
              </a:rPr>
              <a:t>   3 월말 결산</a:t>
            </a:r>
          </a:p>
        </p:txBody>
      </p:sp>
      <p:sp>
        <p:nvSpPr>
          <p:cNvPr id="16" name="nppt_15537541024321343"/>
          <p:cNvSpPr/>
          <p:nvPr/>
        </p:nvSpPr>
        <p:spPr>
          <a:xfrm>
            <a:off x="4359116" y="1362075"/>
            <a:ext cx="819150" cy="4667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빵 선택</a:t>
            </a:r>
          </a:p>
        </p:txBody>
      </p:sp>
      <p:sp>
        <p:nvSpPr>
          <p:cNvPr id="17" name="nppt_15537541024321411"/>
          <p:cNvSpPr/>
          <p:nvPr/>
        </p:nvSpPr>
        <p:spPr>
          <a:xfrm>
            <a:off x="5762600" y="1362075"/>
            <a:ext cx="1009650" cy="4667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야채 선택</a:t>
            </a:r>
          </a:p>
        </p:txBody>
      </p:sp>
      <p:sp>
        <p:nvSpPr>
          <p:cNvPr id="18" name="nppt_15537541024321444"/>
          <p:cNvSpPr/>
          <p:nvPr/>
        </p:nvSpPr>
        <p:spPr>
          <a:xfrm>
            <a:off x="7348500" y="1362075"/>
            <a:ext cx="1000125" cy="4667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소스 선택</a:t>
            </a:r>
          </a:p>
        </p:txBody>
      </p:sp>
      <p:sp>
        <p:nvSpPr>
          <p:cNvPr id="19" name="nppt_15537541024321504"/>
          <p:cNvSpPr/>
          <p:nvPr/>
        </p:nvSpPr>
        <p:spPr>
          <a:xfrm>
            <a:off x="3971925" y="1443037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sp>
        <p:nvSpPr>
          <p:cNvPr id="20" name="nppt_15537541024321544"/>
          <p:cNvSpPr/>
          <p:nvPr/>
        </p:nvSpPr>
        <p:spPr>
          <a:xfrm>
            <a:off x="5343500" y="1443037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21" name="nppt_15537541024321578"/>
          <p:cNvSpPr/>
          <p:nvPr/>
        </p:nvSpPr>
        <p:spPr>
          <a:xfrm>
            <a:off x="6910350" y="1443037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22" name="nppt_15537541024321609"/>
          <p:cNvSpPr/>
          <p:nvPr/>
        </p:nvSpPr>
        <p:spPr>
          <a:xfrm>
            <a:off x="4359116" y="3387852"/>
            <a:ext cx="1419225" cy="400050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1 신메뉴 추가</a:t>
            </a:r>
          </a:p>
        </p:txBody>
      </p:sp>
      <p:sp>
        <p:nvSpPr>
          <p:cNvPr id="23" name="nppt_15537541024321627"/>
          <p:cNvSpPr/>
          <p:nvPr/>
        </p:nvSpPr>
        <p:spPr>
          <a:xfrm>
            <a:off x="3971925" y="3945433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24" name="nppt_15537541024321637"/>
          <p:cNvSpPr/>
          <p:nvPr/>
        </p:nvSpPr>
        <p:spPr>
          <a:xfrm>
            <a:off x="3971925" y="5192649"/>
            <a:ext cx="304800" cy="30480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25" name="nppt_15537541024321655"/>
          <p:cNvSpPr/>
          <p:nvPr/>
        </p:nvSpPr>
        <p:spPr>
          <a:xfrm>
            <a:off x="4359116" y="3882949"/>
            <a:ext cx="1609725" cy="37147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2 기존 메뉴 삭제</a:t>
            </a:r>
          </a:p>
        </p:txBody>
      </p:sp>
      <p:sp>
        <p:nvSpPr>
          <p:cNvPr id="26" name="nppt_15537541024321707"/>
          <p:cNvSpPr/>
          <p:nvPr/>
        </p:nvSpPr>
        <p:spPr>
          <a:xfrm>
            <a:off x="4359116" y="5614797"/>
            <a:ext cx="1247775" cy="3524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2 금일 결산</a:t>
            </a:r>
          </a:p>
        </p:txBody>
      </p:sp>
      <p:sp>
        <p:nvSpPr>
          <p:cNvPr id="27" name="nppt_15537541024321930"/>
          <p:cNvSpPr/>
          <p:nvPr/>
        </p:nvSpPr>
        <p:spPr>
          <a:xfrm>
            <a:off x="4359116" y="4340149"/>
            <a:ext cx="2047875" cy="3524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3 기존 메뉴 가격 변경</a:t>
            </a:r>
          </a:p>
        </p:txBody>
      </p:sp>
      <p:sp>
        <p:nvSpPr>
          <p:cNvPr id="28" name="nppt_15537541024321939"/>
          <p:cNvSpPr/>
          <p:nvPr/>
        </p:nvSpPr>
        <p:spPr>
          <a:xfrm>
            <a:off x="4359116" y="5153025"/>
            <a:ext cx="1228725" cy="352425"/>
          </a:xfrm>
          <a:prstGeom prst="roundRect">
            <a:avLst/>
          </a:prstGeom>
          <a:noFill/>
          <a:ln w="25400" cmpd="sng" cap="flat">
            <a:solidFill>
              <a:srgbClr val="396f51">
                <a:alpha val="100000"/>
              </a:srgbClr>
            </a:solidFill>
            <a:prstDash val="solid"/>
            <a:round/>
            <a:headEnd type="none"/>
            <a:tailEnd type="none"/>
          </a:ln>
        </p:spPr>
        <p:txBody>
          <a:bodyPr lIns="90000" tIns="46800" rIns="90000" bIns="46800" anchor="ctr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1 전일 결산</a:t>
            </a:r>
          </a:p>
        </p:txBody>
      </p:sp>
      <p:sp>
        <p:nvSpPr>
          <p:cNvPr id="29" name="nppt_15537541024322475"/>
          <p:cNvSpPr/>
          <p:nvPr/>
        </p:nvSpPr>
        <p:spPr>
          <a:xfrm>
            <a:off x="958691" y="2724150"/>
            <a:ext cx="1143000" cy="2984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사용자 메뉴</a:t>
            </a:r>
          </a:p>
        </p:txBody>
      </p:sp>
      <p:sp>
        <p:nvSpPr>
          <p:cNvPr id="30" name="nppt_15537541024322510"/>
          <p:cNvSpPr/>
          <p:nvPr/>
        </p:nvSpPr>
        <p:spPr>
          <a:xfrm>
            <a:off x="820578" y="5610225"/>
            <a:ext cx="1143000" cy="30315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rgbClr val="396f51"/>
                </a:solidFill>
                <a:latin typeface="Verdana"/>
                <a:ea typeface="Verdana"/>
              </a:rPr>
              <a:t>관리자 메뉴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42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43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43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43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46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891" y="152165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531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53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536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540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1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550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55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555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559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56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57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57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57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2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58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59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59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59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3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63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64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64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648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7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83738947114658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8373894711466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83738947114663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코드 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리뷰</a:t>
            </a:r>
          </a:p>
        </p:txBody>
      </p:sp>
      <p:sp>
        <p:nvSpPr>
          <p:cNvPr id="6" name="nppt_155383738947114667"/>
          <p:cNvSpPr/>
          <p:nvPr/>
        </p:nvSpPr>
        <p:spPr>
          <a:xfrm>
            <a:off x="565070" y="1305750"/>
            <a:ext cx="3810000" cy="5461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 b="1">
                <a:solidFill>
                  <a:srgbClr val="316f4d"/>
                </a:solidFill>
                <a:latin typeface="Verdana"/>
                <a:ea typeface="Verdana"/>
              </a:rPr>
              <a:t/>
            </a:r>
          </a:p>
        </p:txBody>
      </p:sp>
      <p:pic>
        <p:nvPicPr>
          <p:cNvPr id="7" name="nppt_15538373894711468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2314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231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2319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클래스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pic>
        <p:nvPicPr>
          <p:cNvPr id="6" name="nppt_1553754102432255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041" y="1719262"/>
            <a:ext cx="3038475" cy="4020740"/>
          </a:xfrm>
          <a:prstGeom prst="rect">
            <a:avLst/>
          </a:prstGeom>
        </p:spPr>
      </p:pic>
      <p:sp>
        <p:nvSpPr>
          <p:cNvPr id="7" name="nppt_15537541024322708"/>
          <p:cNvSpPr/>
          <p:nvPr/>
        </p:nvSpPr>
        <p:spPr>
          <a:xfrm>
            <a:off x="4197191" y="2124900"/>
            <a:ext cx="4533900" cy="443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30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kiosk.dao패키지: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 자료운영 클래스</a:t>
            </a:r>
          </a:p>
          <a:p>
            <a:pPr algn="l" marL="0" defTabSz="914400">
              <a:lnSpc>
                <a:spcPct val="30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kiosk.domain패키지: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 자료형 클래스</a:t>
            </a:r>
          </a:p>
          <a:p>
            <a:pPr algn="l" marL="0" defTabSz="914400">
              <a:lnSpc>
                <a:spcPct val="30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kiosk.main패키</a:t>
            </a:r>
            <a:r>
              <a:rPr altLang="ko-KR" sz="1800">
                <a:solidFill>
                  <a:srgbClr val="396f51"/>
                </a:solidFill>
                <a:latin typeface="+mn-ea"/>
                <a:ea typeface="+mn-ea"/>
              </a:rPr>
              <a:t>지</a:t>
            </a:r>
            <a:r>
              <a:rPr altLang="ko-KR" sz="1800">
                <a:solidFill>
                  <a:srgbClr val="396f51"/>
                </a:solidFill>
                <a:latin typeface="+mn-ea"/>
                <a:ea typeface="+mn-ea"/>
              </a:rPr>
              <a:t>: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 Main 클래스</a:t>
            </a:r>
          </a:p>
          <a:p>
            <a:pPr algn="l" marL="0" defTabSz="914400">
              <a:lnSpc>
                <a:spcPct val="300000"/>
              </a:lnSpc>
              <a:buNone/>
            </a:pPr>
            <a:r>
              <a:rPr altLang="ko-KR" sz="1800" b="1">
                <a:solidFill>
                  <a:srgbClr val="396f51"/>
                </a:solidFill>
                <a:latin typeface="Verdana"/>
                <a:ea typeface="Verdana"/>
              </a:rPr>
              <a:t>kiosk.service패키지: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 메뉴 운영 클래스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2429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243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2434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클래스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3008"/>
          <p:cNvSpPr/>
          <p:nvPr/>
        </p:nvSpPr>
        <p:spPr>
          <a:xfrm>
            <a:off x="762000" y="1239075"/>
            <a:ext cx="2428875" cy="3603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 자료형 클래스 구성</a:t>
            </a:r>
          </a:p>
        </p:txBody>
      </p:sp>
      <p:pic>
        <p:nvPicPr>
          <p:cNvPr id="7" name="nppt_1553754102432313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725" y="5133975"/>
            <a:ext cx="2590800" cy="1085850"/>
          </a:xfrm>
          <a:prstGeom prst="rect">
            <a:avLst/>
          </a:prstGeom>
        </p:spPr>
      </p:pic>
      <p:pic>
        <p:nvPicPr>
          <p:cNvPr id="8" name="nppt_1553754102432313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725" y="4067175"/>
            <a:ext cx="2876550" cy="819150"/>
          </a:xfrm>
          <a:prstGeom prst="rect">
            <a:avLst/>
          </a:prstGeom>
        </p:spPr>
      </p:pic>
      <p:pic>
        <p:nvPicPr>
          <p:cNvPr id="9" name="nppt_15537541024323138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725" y="2928937"/>
            <a:ext cx="2409825" cy="847725"/>
          </a:xfrm>
          <a:prstGeom prst="rect">
            <a:avLst/>
          </a:prstGeom>
        </p:spPr>
      </p:pic>
      <p:pic>
        <p:nvPicPr>
          <p:cNvPr id="10" name="nppt_15537541024323141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725" y="1685100"/>
            <a:ext cx="2495549" cy="1000125"/>
          </a:xfrm>
          <a:prstGeom prst="rect">
            <a:avLst/>
          </a:prstGeom>
        </p:spPr>
      </p:pic>
      <p:sp>
        <p:nvSpPr>
          <p:cNvPr id="11" name="nppt_15537541024324066"/>
          <p:cNvSpPr/>
          <p:nvPr/>
        </p:nvSpPr>
        <p:spPr>
          <a:xfrm>
            <a:off x="3857625" y="3038475"/>
            <a:ext cx="1295400" cy="62865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12" name="nppt_15537541024324137"/>
          <p:cNvSpPr/>
          <p:nvPr/>
        </p:nvSpPr>
        <p:spPr>
          <a:xfrm>
            <a:off x="3857625" y="4162425"/>
            <a:ext cx="1295400" cy="62865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13" name="nppt_15537541024324183"/>
          <p:cNvSpPr/>
          <p:nvPr/>
        </p:nvSpPr>
        <p:spPr>
          <a:xfrm>
            <a:off x="3857625" y="5362575"/>
            <a:ext cx="1295400" cy="62865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14" name="nppt_15537541024324277"/>
          <p:cNvSpPr/>
          <p:nvPr/>
        </p:nvSpPr>
        <p:spPr>
          <a:xfrm>
            <a:off x="3857625" y="1870837"/>
            <a:ext cx="1295400" cy="628650"/>
          </a:xfrm>
          <a:prstGeom prst="rightArrow">
            <a:avLst/>
          </a:prstGeom>
          <a:solidFill>
            <a:srgbClr val="ffc000">
              <a:alpha val="100000"/>
            </a:srgbClr>
          </a:solidFill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  <a:buNone/>
            </a:pPr>
            <a:r>
              <a:rPr altLang="ko-KR" sz="1800">
                <a:solidFill>
                  <a:srgbClr val="000000">
                    <a:alpha val="100000"/>
                  </a:srgbClr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15" name="nppt_15537541024324336"/>
          <p:cNvSpPr/>
          <p:nvPr/>
        </p:nvSpPr>
        <p:spPr>
          <a:xfrm>
            <a:off x="5153025" y="1991550"/>
            <a:ext cx="4371975" cy="62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Item 클래스 - 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품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목 카테고리, 품목 이름, 품목 가격</a:t>
            </a:r>
          </a:p>
        </p:txBody>
      </p:sp>
      <p:sp>
        <p:nvSpPr>
          <p:cNvPr id="16" name="nppt_15537541024324799"/>
          <p:cNvSpPr/>
          <p:nvPr/>
        </p:nvSpPr>
        <p:spPr>
          <a:xfrm>
            <a:off x="5153025" y="3210750"/>
            <a:ext cx="4371975" cy="62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Membership 클래스 - 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회원 전화번호, 포인트</a:t>
            </a:r>
          </a:p>
        </p:txBody>
      </p:sp>
      <p:sp>
        <p:nvSpPr>
          <p:cNvPr id="17" name="nppt_15537541024324942"/>
          <p:cNvSpPr/>
          <p:nvPr/>
        </p:nvSpPr>
        <p:spPr>
          <a:xfrm>
            <a:off x="5153025" y="4334700"/>
            <a:ext cx="4371975" cy="62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Order 클래스 - 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날짜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, 주문된 품목 </a:t>
            </a:r>
          </a:p>
        </p:txBody>
      </p:sp>
      <p:sp>
        <p:nvSpPr>
          <p:cNvPr id="18" name="nppt_15537541024325042"/>
          <p:cNvSpPr/>
          <p:nvPr/>
        </p:nvSpPr>
        <p:spPr>
          <a:xfrm>
            <a:off x="5153025" y="5534850"/>
            <a:ext cx="4371975" cy="627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SubOrder 클래스 - 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선택된 품목, 수량, 가격</a:t>
            </a:r>
            <a:r>
              <a:rPr altLang="ko-KR" sz="1200" b="1">
                <a:solidFill>
                  <a:srgbClr val="396f51"/>
                </a:solidFill>
                <a:latin typeface="Verdana"/>
                <a:ea typeface="Verdana"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37541024322445"/>
          <p:cNvSpPr/>
          <p:nvPr/>
        </p:nvSpPr>
        <p:spPr>
          <a:xfrm>
            <a:off x="0" y="1014412"/>
            <a:ext cx="9144000" cy="114300"/>
          </a:xfrm>
          <a:prstGeom prst="rect">
            <a:avLst/>
          </a:prstGeom>
          <a:solidFill>
            <a:srgbClr val="228e45">
              <a:alpha val="100000"/>
            </a:srgbClr>
          </a:solidFill>
          <a:ln w="25400" cmpd="sng" cap="flat">
            <a:solidFill>
              <a:srgbClr val="228e45">
                <a:alpha val="100000"/>
              </a:srgbClr>
            </a:solidFill>
            <a:prstDash val="solid"/>
            <a:round/>
          </a:ln>
        </p:spPr>
        <p:txBody>
          <a:bodyPr lIns="90000" tIns="46800" rIns="90000" bIns="46800" anchor="ctr"/>
          <a:lstStyle/>
          <a:p>
            <a:pPr algn="ctr" marL="0" defTabSz="914400">
              <a:lnSpc>
                <a:spcPct val="100000"/>
              </a:lnSpc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</p:txBody>
      </p:sp>
      <p:pic>
        <p:nvPicPr>
          <p:cNvPr id="4" name="nppt_1553754102432244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" y="119062"/>
            <a:ext cx="787241" cy="828675"/>
          </a:xfrm>
          <a:prstGeom prst="rect">
            <a:avLst/>
          </a:prstGeom>
        </p:spPr>
      </p:pic>
      <p:sp>
        <p:nvSpPr>
          <p:cNvPr id="5" name="nppt_15537541024322450"/>
          <p:cNvSpPr/>
          <p:nvPr/>
        </p:nvSpPr>
        <p:spPr>
          <a:xfrm>
            <a:off x="958691" y="210375"/>
            <a:ext cx="3810000" cy="636525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3600" b="1">
                <a:solidFill>
                  <a:srgbClr val="228e45"/>
                </a:solidFill>
                <a:latin typeface="Verdana"/>
                <a:ea typeface="Verdana"/>
              </a:rPr>
              <a:t>메소드 </a:t>
            </a:r>
            <a:r>
              <a:rPr altLang="ko-KR" sz="3600" b="1">
                <a:solidFill>
                  <a:srgbClr val="ffc000"/>
                </a:solidFill>
                <a:latin typeface="Verdana"/>
                <a:ea typeface="Verdana"/>
              </a:rPr>
              <a:t>설명</a:t>
            </a:r>
          </a:p>
        </p:txBody>
      </p:sp>
      <p:sp>
        <p:nvSpPr>
          <p:cNvPr id="6" name="nppt_15537541024325209"/>
          <p:cNvSpPr/>
          <p:nvPr/>
        </p:nvSpPr>
        <p:spPr>
          <a:xfrm>
            <a:off x="828675" y="1210500"/>
            <a:ext cx="1352550" cy="3603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l" marL="0" defTabSz="914400">
              <a:lnSpc>
                <a:spcPct val="100000"/>
              </a:lnSpc>
              <a:buNone/>
            </a:pP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</a:t>
            </a:r>
            <a:r>
              <a:rPr altLang="ko-KR" sz="18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 </a:t>
            </a:r>
            <a:r>
              <a:rPr altLang="ko-KR" sz="1400" b="1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KioskDao</a:t>
            </a:r>
          </a:p>
        </p:txBody>
      </p:sp>
      <p:pic>
        <p:nvPicPr>
          <p:cNvPr id="7" name="nppt_1553754102432559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675" y="1662112"/>
            <a:ext cx="3295650" cy="4538848"/>
          </a:xfrm>
          <a:prstGeom prst="rect">
            <a:avLst/>
          </a:prstGeom>
        </p:spPr>
      </p:pic>
      <p:sp>
        <p:nvSpPr>
          <p:cNvPr id="8" name="nppt_15537541024325757"/>
          <p:cNvSpPr/>
          <p:nvPr/>
        </p:nvSpPr>
        <p:spPr>
          <a:xfrm>
            <a:off x="4124325" y="1762950"/>
            <a:ext cx="4714875" cy="564054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  <p:txBody>
          <a:bodyPr lIns="90000" tIns="46800" rIns="90000" bIns="46800" anchor="t"/>
          <a:lstStyle/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테스트를 위한 초기 데이터 설정을 위해 기본 생성자 정의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카테고리를 매개변수로 받아 해당 카테고리에 해당하는 판매         품목들의 리스트를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결제된 주문 내역들을 가지고 달별로 매출액 계산해서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결제된 주문 내역 중 특정 날짜 (yyyy-MM-dd || yyyy-MM)에      해당하는 리스트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장바구니에 담겨있는 내역을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장바구니에 선택된 품목을 저장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장바구니에서 삭제하기 실행하는 경우 해당 품목의 번호와            삭제할 수량을 입력받아 삭제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판매 품목 추가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카테고리와 품목 이름을 매개변수로 받아 판매 품목 삭제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이미 있는 품목의 가격을 변경하는 메소드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장바구니에서 결제 진행한 후에 결제된 주문 내역으로 옮겨주는      메소드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월말결산 진행 후 삭제하기를 선택하는 경우 호출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포인트를 적립하거나 사용하려는 경우 저장된 포인트 관련 정보      반환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포인트 적립</a:t>
            </a:r>
          </a:p>
          <a:p>
            <a:pPr algn="just" marL="0" defTabSz="914400">
              <a:lnSpc>
                <a:spcPct val="10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- </a:t>
            </a:r>
            <a:r>
              <a:rPr altLang="ko-KR" sz="1200" b="0">
                <a:solidFill>
                  <a:schemeClr val="tx1">
                    <a:alpha val="100000"/>
                  </a:schemeClr>
                </a:solidFill>
                <a:latin typeface="Verdana"/>
                <a:ea typeface="Verdana"/>
              </a:rPr>
              <a:t>포인트 사용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>
          <a:alpha val="100000"/>
        </a:srgbClr>
      </a:dk1>
      <a:lt1>
        <a:srgbClr val="ffffff">
          <a:alpha val="100000"/>
        </a:srgbClr>
      </a:lt1>
      <a:dk2>
        <a:srgbClr val="1f497d">
          <a:alpha val="100000"/>
        </a:srgbClr>
      </a:dk2>
      <a:lt2>
        <a:srgbClr val="eeece1">
          <a:alpha val="100000"/>
        </a:srgbClr>
      </a:lt2>
      <a:accent1>
        <a:srgbClr val="4f81bd">
          <a:alpha val="100000"/>
        </a:srgbClr>
      </a:accent1>
      <a:accent2>
        <a:srgbClr val="c0504d">
          <a:alpha val="100000"/>
        </a:srgbClr>
      </a:accent2>
      <a:accent3>
        <a:srgbClr val="9bbb59">
          <a:alpha val="100000"/>
        </a:srgbClr>
      </a:accent3>
      <a:accent4>
        <a:srgbClr val="8064a2">
          <a:alpha val="100000"/>
        </a:srgbClr>
      </a:accent4>
      <a:accent5>
        <a:srgbClr val="4bacc6">
          <a:alpha val="100000"/>
        </a:srgbClr>
      </a:accent5>
      <a:accent6>
        <a:srgbClr val="f79646">
          <a:alpha val="100000"/>
        </a:srgbClr>
      </a:accent6>
      <a:hlink>
        <a:srgbClr val="0000ff">
          <a:alpha val="100000"/>
        </a:srgbClr>
      </a:hlink>
      <a:folHlink>
        <a:srgbClr val="800080">
          <a:alpha val="100000"/>
        </a:srgbClr>
      </a:folHlink>
    </a:clrScheme>
    <a:fontScheme name="">
      <a:majorFont>
        <a:latin typeface="나눔고딕"/>
        <a:ea typeface="나눔고딕"/>
        <a:cs typeface="나눔고딕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나눔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나눔고딕"/>
        <a:ea typeface="나눔고딕"/>
        <a:cs typeface="나눔고딕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나눔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 name="">
      <a:fillStyleLst>
        <a:solidFill>
          <a:schemeClr val="phClr">
            <a:alpha val="100000"/>
          </a:schemeClr>
        </a:solidFill>
        <a:gradFill rotWithShape="1">
          <a:gsLst>
            <a:gs pos="0">
              <a:schemeClr val="phClr">
                <a:alpha val="100000"/>
                <a:tint val="50000"/>
                <a:satMod val="300000"/>
              </a:schemeClr>
            </a:gs>
            <a:gs pos="35000">
              <a:schemeClr val="phClr">
                <a:alpha val="100000"/>
                <a:tint val="37000"/>
                <a:satMod val="300000"/>
              </a:schemeClr>
            </a:gs>
            <a:gs pos="100000">
              <a:schemeClr val="phClr">
                <a:alpha val="100000"/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alpha val="100000"/>
                <a:shade val="51000"/>
                <a:satMod val="130000"/>
              </a:schemeClr>
            </a:gs>
            <a:gs pos="80000">
              <a:schemeClr val="phClr">
                <a:alpha val="100000"/>
                <a:shade val="93000"/>
                <a:satMod val="130000"/>
              </a:schemeClr>
            </a:gs>
            <a:gs pos="100000">
              <a:schemeClr val="phClr">
                <a:alpha val="100000"/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alpha val="100000"/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alpha val="100000"/>
            </a:schemeClr>
          </a:solidFill>
          <a:prstDash val="solid"/>
        </a:ln>
        <a:ln w="38100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 xmlns:a="http://schemas.openxmlformats.org/drawingml/2006/main"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>
            <a:alpha val="100000"/>
          </a:schemeClr>
        </a:solidFill>
        <a:gradFill rotWithShape="1">
          <a:gsLst>
            <a:gs pos="0">
              <a:schemeClr val="phClr">
                <a:alpha val="100000"/>
                <a:tint val="40000"/>
                <a:satMod val="350000"/>
              </a:schemeClr>
            </a:gs>
            <a:gs pos="40000">
              <a:schemeClr val="phClr">
                <a:alpha val="100000"/>
                <a:tint val="45000"/>
                <a:shade val="99000"/>
                <a:satMod val="350000"/>
              </a:schemeClr>
            </a:gs>
            <a:gs pos="100000">
              <a:schemeClr val="phClr">
                <a:alpha val="100000"/>
                <a:shade val="20000"/>
                <a:satMod val="255000"/>
              </a:schemeClr>
            </a:gs>
          </a:gsLst>
          <a:path path="circle"/>
          <a:tileRect/>
        </a:gradFill>
        <a:gradFill rotWithShape="1">
          <a:gsLst>
            <a:gs pos="0">
              <a:schemeClr val="phClr">
                <a:alpha val="100000"/>
                <a:tint val="80000"/>
                <a:satMod val="300000"/>
              </a:schemeClr>
            </a:gs>
            <a:gs pos="100000">
              <a:schemeClr val="phClr">
                <a:alpha val="100000"/>
                <a:shade val="30000"/>
                <a:satMod val="200000"/>
              </a:schemeClr>
            </a:gs>
          </a:gsLst>
          <a:path path="circle"/>
          <a:tileRect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제목없는 문서</dc:title>
  <dc:creator>언이(giun27)</dc:creator>
  <cp:lastModifiedBy>언이(giun27)</cp:lastModifiedBy>
  <dcterms:created xsi:type="dcterms:W3CDTF">2019-03-27T07:18:00Z</dcterms:created>
  <dcterms:modified xsi:type="dcterms:W3CDTF">2019-03-29T06:38:07Z</dcterms:modified>
</cp:coreProperties>
</file>